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81" r:id="rId2"/>
    <p:sldId id="391" r:id="rId3"/>
    <p:sldId id="386" r:id="rId4"/>
    <p:sldId id="372" r:id="rId5"/>
    <p:sldId id="392" r:id="rId6"/>
    <p:sldId id="398" r:id="rId7"/>
    <p:sldId id="399" r:id="rId8"/>
    <p:sldId id="400" r:id="rId9"/>
    <p:sldId id="401" r:id="rId10"/>
    <p:sldId id="403" r:id="rId11"/>
    <p:sldId id="405" r:id="rId12"/>
    <p:sldId id="406" r:id="rId13"/>
    <p:sldId id="407" r:id="rId14"/>
    <p:sldId id="404" r:id="rId15"/>
    <p:sldId id="408" r:id="rId16"/>
    <p:sldId id="409" r:id="rId17"/>
    <p:sldId id="410" r:id="rId18"/>
    <p:sldId id="411" r:id="rId19"/>
    <p:sldId id="402" r:id="rId2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E7273"/>
    <a:srgbClr val="CF5151"/>
    <a:srgbClr val="9A5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DDAE2-40AC-4DCA-96F9-604E36729D9D}" type="doc">
      <dgm:prSet loTypeId="urn:microsoft.com/office/officeart/2005/8/layout/cycle5" loCatId="cycle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4B90B7-9EC7-410D-A609-EBBF1E7D2DA5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FFFFFF"/>
        </a:solidFill>
        <a:ln w="28575">
          <a:solidFill>
            <a:srgbClr val="00B0F0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600" b="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Production or manufacture of goods</a:t>
          </a:r>
          <a:endParaRPr lang="en-US" sz="1600" b="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39C7B4C-A824-495E-8924-8183F6ED9CBE}" type="parTrans" cxnId="{61C8F0DE-02A9-4A52-81C3-07451C0D29BA}">
      <dgm:prSet/>
      <dgm:spPr/>
      <dgm:t>
        <a:bodyPr/>
        <a:lstStyle/>
        <a:p>
          <a:endParaRPr lang="en-US"/>
        </a:p>
      </dgm:t>
    </dgm:pt>
    <dgm:pt modelId="{B964AF68-1937-48A6-9A8B-570288C44CF7}" type="sibTrans" cxnId="{61C8F0DE-02A9-4A52-81C3-07451C0D29BA}">
      <dgm:prSet/>
      <dgm:spPr>
        <a:noFill/>
        <a:ln w="19050">
          <a:solidFill>
            <a:srgbClr val="92D050"/>
          </a:solidFill>
        </a:ln>
      </dgm:spPr>
      <dgm:t>
        <a:bodyPr/>
        <a:lstStyle/>
        <a:p>
          <a:endParaRPr lang="en-US" sz="1600"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57A632-49D2-4A8B-B5B9-E19006551DCF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00B0F0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6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Inward &amp; outward supply of goods &amp; service both</a:t>
          </a:r>
          <a:endParaRPr lang="en-US" sz="16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6AC376F-23E0-43C3-BF0B-E97CF3839B92}" type="parTrans" cxnId="{3DBDC59B-0D81-4294-A6EF-8A8B3EC4AF7F}">
      <dgm:prSet/>
      <dgm:spPr/>
      <dgm:t>
        <a:bodyPr/>
        <a:lstStyle/>
        <a:p>
          <a:endParaRPr lang="en-US"/>
        </a:p>
      </dgm:t>
    </dgm:pt>
    <dgm:pt modelId="{ED477825-EA9D-4AC0-94D1-FEFB4A6D0D6B}" type="sibTrans" cxnId="{3DBDC59B-0D81-4294-A6EF-8A8B3EC4AF7F}">
      <dgm:prSet/>
      <dgm:spPr>
        <a:noFill/>
        <a:ln w="19050">
          <a:solidFill>
            <a:srgbClr val="92D050"/>
          </a:solidFill>
        </a:ln>
      </dgm:spPr>
      <dgm:t>
        <a:bodyPr/>
        <a:lstStyle/>
        <a:p>
          <a:endParaRPr lang="en-US" sz="1600"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3AECCC8-BB39-4B67-AAAE-86567E9881EC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00B0F0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6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Stock of goods</a:t>
          </a:r>
          <a:endParaRPr lang="en-US" sz="16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C66BBCD-9AC2-4526-ACD6-C4F04C6AF941}" type="parTrans" cxnId="{329B2E98-12CB-41CA-8C72-519D0B811F7F}">
      <dgm:prSet/>
      <dgm:spPr/>
      <dgm:t>
        <a:bodyPr/>
        <a:lstStyle/>
        <a:p>
          <a:endParaRPr lang="en-US"/>
        </a:p>
      </dgm:t>
    </dgm:pt>
    <dgm:pt modelId="{335DD960-FC91-4D9F-B905-D36C09C5BF8B}" type="sibTrans" cxnId="{329B2E98-12CB-41CA-8C72-519D0B811F7F}">
      <dgm:prSet/>
      <dgm:spPr>
        <a:noFill/>
        <a:ln w="19050">
          <a:solidFill>
            <a:srgbClr val="92D050"/>
          </a:solidFill>
        </a:ln>
      </dgm:spPr>
      <dgm:t>
        <a:bodyPr/>
        <a:lstStyle/>
        <a:p>
          <a:endParaRPr lang="en-US" sz="1600"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B6DF90A-38F3-4787-87D2-708B2D5894ED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00B0F0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6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Input tax credit availed</a:t>
          </a:r>
          <a:endParaRPr lang="en-US" sz="16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8D64DEF-7EFA-41E9-9662-ECA6B202C58B}" type="parTrans" cxnId="{83EEF32A-82A4-4A8B-96F0-9EA6B06EB04D}">
      <dgm:prSet/>
      <dgm:spPr/>
      <dgm:t>
        <a:bodyPr/>
        <a:lstStyle/>
        <a:p>
          <a:endParaRPr lang="en-US"/>
        </a:p>
      </dgm:t>
    </dgm:pt>
    <dgm:pt modelId="{147A85F5-6DB0-42FA-9057-E2ADFB510984}" type="sibTrans" cxnId="{83EEF32A-82A4-4A8B-96F0-9EA6B06EB04D}">
      <dgm:prSet/>
      <dgm:spPr>
        <a:noFill/>
        <a:ln w="19050">
          <a:solidFill>
            <a:srgbClr val="92D050"/>
          </a:solidFill>
        </a:ln>
      </dgm:spPr>
      <dgm:t>
        <a:bodyPr/>
        <a:lstStyle/>
        <a:p>
          <a:endParaRPr lang="en-US" sz="1600"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181299A-AC33-4F50-9FF0-CCEE7FD582E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00B0F0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4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Output tax payable and paid</a:t>
          </a:r>
          <a:endParaRPr lang="en-US" sz="14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4DAA419-A5AB-4120-8157-4E51249F668C}" type="parTrans" cxnId="{4C476A4C-75B4-43E1-A401-B1F551B7F42D}">
      <dgm:prSet/>
      <dgm:spPr/>
      <dgm:t>
        <a:bodyPr/>
        <a:lstStyle/>
        <a:p>
          <a:endParaRPr lang="en-US"/>
        </a:p>
      </dgm:t>
    </dgm:pt>
    <dgm:pt modelId="{807D40C3-1D88-4F76-A201-97A4F516A702}" type="sibTrans" cxnId="{4C476A4C-75B4-43E1-A401-B1F551B7F42D}">
      <dgm:prSet/>
      <dgm:spPr>
        <a:noFill/>
        <a:ln w="19050">
          <a:solidFill>
            <a:srgbClr val="92D050"/>
          </a:solidFill>
        </a:ln>
      </dgm:spPr>
      <dgm:t>
        <a:bodyPr/>
        <a:lstStyle/>
        <a:p>
          <a:endParaRPr lang="en-US" sz="1600"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8BEA7B0-323B-49F0-8F99-42ACE3BA4174}" type="pres">
      <dgm:prSet presAssocID="{03DDDAE2-40AC-4DCA-96F9-604E36729D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FFB17D-6D9B-4EEA-8EC4-C309D0976F1B}" type="pres">
      <dgm:prSet presAssocID="{934B90B7-9EC7-410D-A609-EBBF1E7D2DA5}" presName="node" presStyleLbl="node1" presStyleIdx="0" presStyleCnt="5" custScaleX="104012" custScaleY="13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1A9E3-9BA5-4B0E-9D3A-2CBAD9FDDCEB}" type="pres">
      <dgm:prSet presAssocID="{934B90B7-9EC7-410D-A609-EBBF1E7D2DA5}" presName="spNode" presStyleCnt="0"/>
      <dgm:spPr/>
    </dgm:pt>
    <dgm:pt modelId="{6CEE890F-E24E-4085-A5A3-CF7EDD26A76C}" type="pres">
      <dgm:prSet presAssocID="{B964AF68-1937-48A6-9A8B-570288C44CF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64C740C-FDB3-434F-9438-F45B1EC95B8C}" type="pres">
      <dgm:prSet presAssocID="{CD57A632-49D2-4A8B-B5B9-E19006551DCF}" presName="node" presStyleLbl="node1" presStyleIdx="1" presStyleCnt="5" custScaleX="104012" custScaleY="13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B3C78-6374-47BE-9B6F-B2D534BCA242}" type="pres">
      <dgm:prSet presAssocID="{CD57A632-49D2-4A8B-B5B9-E19006551DCF}" presName="spNode" presStyleCnt="0"/>
      <dgm:spPr/>
    </dgm:pt>
    <dgm:pt modelId="{6DECE6AC-D71C-4005-A46B-2195C7235FAD}" type="pres">
      <dgm:prSet presAssocID="{ED477825-EA9D-4AC0-94D1-FEFB4A6D0D6B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B9F27A-0B08-4C68-8226-38A66E273239}" type="pres">
      <dgm:prSet presAssocID="{F3AECCC8-BB39-4B67-AAAE-86567E9881EC}" presName="node" presStyleLbl="node1" presStyleIdx="2" presStyleCnt="5" custScaleX="104012" custScaleY="13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D2050-8B9F-4BEA-A48E-C3AD1A1DCFB0}" type="pres">
      <dgm:prSet presAssocID="{F3AECCC8-BB39-4B67-AAAE-86567E9881EC}" presName="spNode" presStyleCnt="0"/>
      <dgm:spPr/>
    </dgm:pt>
    <dgm:pt modelId="{8CD122BB-763C-49B6-8F19-F385B32F2DB1}" type="pres">
      <dgm:prSet presAssocID="{335DD960-FC91-4D9F-B905-D36C09C5BF8B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707EDE6-2BFE-43B5-B699-AC7B3D2A2E1A}" type="pres">
      <dgm:prSet presAssocID="{1B6DF90A-38F3-4787-87D2-708B2D5894ED}" presName="node" presStyleLbl="node1" presStyleIdx="3" presStyleCnt="5" custScaleX="104012" custScaleY="13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87944-7A2A-46B4-BD00-87C5D264889C}" type="pres">
      <dgm:prSet presAssocID="{1B6DF90A-38F3-4787-87D2-708B2D5894ED}" presName="spNode" presStyleCnt="0"/>
      <dgm:spPr/>
    </dgm:pt>
    <dgm:pt modelId="{ACA93F94-E317-4EEC-82F7-55EE34A3F398}" type="pres">
      <dgm:prSet presAssocID="{147A85F5-6DB0-42FA-9057-E2ADFB510984}" presName="sibTrans" presStyleLbl="sibTrans1D1" presStyleIdx="3" presStyleCnt="5"/>
      <dgm:spPr/>
      <dgm:t>
        <a:bodyPr/>
        <a:lstStyle/>
        <a:p>
          <a:endParaRPr lang="en-US"/>
        </a:p>
      </dgm:t>
    </dgm:pt>
    <dgm:pt modelId="{D3B06442-F59D-412D-813A-26B8A4A99A3B}" type="pres">
      <dgm:prSet presAssocID="{6181299A-AC33-4F50-9FF0-CCEE7FD582E1}" presName="node" presStyleLbl="node1" presStyleIdx="4" presStyleCnt="5" custScaleX="104012" custScaleY="13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ED535-3D94-4906-9C95-0B8E2DF0A09F}" type="pres">
      <dgm:prSet presAssocID="{6181299A-AC33-4F50-9FF0-CCEE7FD582E1}" presName="spNode" presStyleCnt="0"/>
      <dgm:spPr/>
    </dgm:pt>
    <dgm:pt modelId="{35CA9541-CE79-47BE-8C90-5B1387CFEFDF}" type="pres">
      <dgm:prSet presAssocID="{807D40C3-1D88-4F76-A201-97A4F516A70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BD89AF1-D371-46B5-8705-2FA4E1A358C7}" type="presOf" srcId="{CD57A632-49D2-4A8B-B5B9-E19006551DCF}" destId="{C64C740C-FDB3-434F-9438-F45B1EC95B8C}" srcOrd="0" destOrd="0" presId="urn:microsoft.com/office/officeart/2005/8/layout/cycle5"/>
    <dgm:cxn modelId="{329B2E98-12CB-41CA-8C72-519D0B811F7F}" srcId="{03DDDAE2-40AC-4DCA-96F9-604E36729D9D}" destId="{F3AECCC8-BB39-4B67-AAAE-86567E9881EC}" srcOrd="2" destOrd="0" parTransId="{FC66BBCD-9AC2-4526-ACD6-C4F04C6AF941}" sibTransId="{335DD960-FC91-4D9F-B905-D36C09C5BF8B}"/>
    <dgm:cxn modelId="{4E697025-B295-4F81-9F87-7BB006AD9158}" type="presOf" srcId="{B964AF68-1937-48A6-9A8B-570288C44CF7}" destId="{6CEE890F-E24E-4085-A5A3-CF7EDD26A76C}" srcOrd="0" destOrd="0" presId="urn:microsoft.com/office/officeart/2005/8/layout/cycle5"/>
    <dgm:cxn modelId="{3DBDC59B-0D81-4294-A6EF-8A8B3EC4AF7F}" srcId="{03DDDAE2-40AC-4DCA-96F9-604E36729D9D}" destId="{CD57A632-49D2-4A8B-B5B9-E19006551DCF}" srcOrd="1" destOrd="0" parTransId="{96AC376F-23E0-43C3-BF0B-E97CF3839B92}" sibTransId="{ED477825-EA9D-4AC0-94D1-FEFB4A6D0D6B}"/>
    <dgm:cxn modelId="{5ABEF5EE-166F-4E55-A663-AD62DECB5000}" type="presOf" srcId="{F3AECCC8-BB39-4B67-AAAE-86567E9881EC}" destId="{09B9F27A-0B08-4C68-8226-38A66E273239}" srcOrd="0" destOrd="0" presId="urn:microsoft.com/office/officeart/2005/8/layout/cycle5"/>
    <dgm:cxn modelId="{C42DE304-2B5E-4423-A7F7-A3C2A389D3C1}" type="presOf" srcId="{03DDDAE2-40AC-4DCA-96F9-604E36729D9D}" destId="{F8BEA7B0-323B-49F0-8F99-42ACE3BA4174}" srcOrd="0" destOrd="0" presId="urn:microsoft.com/office/officeart/2005/8/layout/cycle5"/>
    <dgm:cxn modelId="{83EEF32A-82A4-4A8B-96F0-9EA6B06EB04D}" srcId="{03DDDAE2-40AC-4DCA-96F9-604E36729D9D}" destId="{1B6DF90A-38F3-4787-87D2-708B2D5894ED}" srcOrd="3" destOrd="0" parTransId="{98D64DEF-7EFA-41E9-9662-ECA6B202C58B}" sibTransId="{147A85F5-6DB0-42FA-9057-E2ADFB510984}"/>
    <dgm:cxn modelId="{59775361-092F-40F2-ACCF-D825E47EB19A}" type="presOf" srcId="{1B6DF90A-38F3-4787-87D2-708B2D5894ED}" destId="{2707EDE6-2BFE-43B5-B699-AC7B3D2A2E1A}" srcOrd="0" destOrd="0" presId="urn:microsoft.com/office/officeart/2005/8/layout/cycle5"/>
    <dgm:cxn modelId="{2EA172BD-CF52-4ADE-A252-0E6C4C7BC135}" type="presOf" srcId="{147A85F5-6DB0-42FA-9057-E2ADFB510984}" destId="{ACA93F94-E317-4EEC-82F7-55EE34A3F398}" srcOrd="0" destOrd="0" presId="urn:microsoft.com/office/officeart/2005/8/layout/cycle5"/>
    <dgm:cxn modelId="{4C476A4C-75B4-43E1-A401-B1F551B7F42D}" srcId="{03DDDAE2-40AC-4DCA-96F9-604E36729D9D}" destId="{6181299A-AC33-4F50-9FF0-CCEE7FD582E1}" srcOrd="4" destOrd="0" parTransId="{74DAA419-A5AB-4120-8157-4E51249F668C}" sibTransId="{807D40C3-1D88-4F76-A201-97A4F516A702}"/>
    <dgm:cxn modelId="{741D3602-F4C4-4D5D-8E38-6B5569C366EC}" type="presOf" srcId="{807D40C3-1D88-4F76-A201-97A4F516A702}" destId="{35CA9541-CE79-47BE-8C90-5B1387CFEFDF}" srcOrd="0" destOrd="0" presId="urn:microsoft.com/office/officeart/2005/8/layout/cycle5"/>
    <dgm:cxn modelId="{642BCC71-0C10-48FF-9582-20AAADE6E749}" type="presOf" srcId="{335DD960-FC91-4D9F-B905-D36C09C5BF8B}" destId="{8CD122BB-763C-49B6-8F19-F385B32F2DB1}" srcOrd="0" destOrd="0" presId="urn:microsoft.com/office/officeart/2005/8/layout/cycle5"/>
    <dgm:cxn modelId="{2DFE6030-6C9A-4C30-9D70-25948A1A7042}" type="presOf" srcId="{ED477825-EA9D-4AC0-94D1-FEFB4A6D0D6B}" destId="{6DECE6AC-D71C-4005-A46B-2195C7235FAD}" srcOrd="0" destOrd="0" presId="urn:microsoft.com/office/officeart/2005/8/layout/cycle5"/>
    <dgm:cxn modelId="{1B2E4DA0-DC5B-4389-8494-832E5D3EAB41}" type="presOf" srcId="{6181299A-AC33-4F50-9FF0-CCEE7FD582E1}" destId="{D3B06442-F59D-412D-813A-26B8A4A99A3B}" srcOrd="0" destOrd="0" presId="urn:microsoft.com/office/officeart/2005/8/layout/cycle5"/>
    <dgm:cxn modelId="{61C8F0DE-02A9-4A52-81C3-07451C0D29BA}" srcId="{03DDDAE2-40AC-4DCA-96F9-604E36729D9D}" destId="{934B90B7-9EC7-410D-A609-EBBF1E7D2DA5}" srcOrd="0" destOrd="0" parTransId="{C39C7B4C-A824-495E-8924-8183F6ED9CBE}" sibTransId="{B964AF68-1937-48A6-9A8B-570288C44CF7}"/>
    <dgm:cxn modelId="{20A44E5C-8FA2-43F9-9957-70042F17DF60}" type="presOf" srcId="{934B90B7-9EC7-410D-A609-EBBF1E7D2DA5}" destId="{77FFB17D-6D9B-4EEA-8EC4-C309D0976F1B}" srcOrd="0" destOrd="0" presId="urn:microsoft.com/office/officeart/2005/8/layout/cycle5"/>
    <dgm:cxn modelId="{67FECA36-C4E6-457D-814B-088EFF87286E}" type="presParOf" srcId="{F8BEA7B0-323B-49F0-8F99-42ACE3BA4174}" destId="{77FFB17D-6D9B-4EEA-8EC4-C309D0976F1B}" srcOrd="0" destOrd="0" presId="urn:microsoft.com/office/officeart/2005/8/layout/cycle5"/>
    <dgm:cxn modelId="{EF70C6DD-3C3A-43CC-BE71-6D3ACCF75119}" type="presParOf" srcId="{F8BEA7B0-323B-49F0-8F99-42ACE3BA4174}" destId="{CAD1A9E3-9BA5-4B0E-9D3A-2CBAD9FDDCEB}" srcOrd="1" destOrd="0" presId="urn:microsoft.com/office/officeart/2005/8/layout/cycle5"/>
    <dgm:cxn modelId="{8BB1CD8C-EFBB-4D64-9754-B339D3717069}" type="presParOf" srcId="{F8BEA7B0-323B-49F0-8F99-42ACE3BA4174}" destId="{6CEE890F-E24E-4085-A5A3-CF7EDD26A76C}" srcOrd="2" destOrd="0" presId="urn:microsoft.com/office/officeart/2005/8/layout/cycle5"/>
    <dgm:cxn modelId="{4EEA4E38-0B00-4F16-B4C2-954764C195E3}" type="presParOf" srcId="{F8BEA7B0-323B-49F0-8F99-42ACE3BA4174}" destId="{C64C740C-FDB3-434F-9438-F45B1EC95B8C}" srcOrd="3" destOrd="0" presId="urn:microsoft.com/office/officeart/2005/8/layout/cycle5"/>
    <dgm:cxn modelId="{05EFD220-5CDE-44E6-90BF-3DAF377AEF09}" type="presParOf" srcId="{F8BEA7B0-323B-49F0-8F99-42ACE3BA4174}" destId="{CE8B3C78-6374-47BE-9B6F-B2D534BCA242}" srcOrd="4" destOrd="0" presId="urn:microsoft.com/office/officeart/2005/8/layout/cycle5"/>
    <dgm:cxn modelId="{095471E8-0144-43A9-8C1E-3CCFD1CD845E}" type="presParOf" srcId="{F8BEA7B0-323B-49F0-8F99-42ACE3BA4174}" destId="{6DECE6AC-D71C-4005-A46B-2195C7235FAD}" srcOrd="5" destOrd="0" presId="urn:microsoft.com/office/officeart/2005/8/layout/cycle5"/>
    <dgm:cxn modelId="{187BD737-1D2D-4CC7-8CE4-37F5302FDC3A}" type="presParOf" srcId="{F8BEA7B0-323B-49F0-8F99-42ACE3BA4174}" destId="{09B9F27A-0B08-4C68-8226-38A66E273239}" srcOrd="6" destOrd="0" presId="urn:microsoft.com/office/officeart/2005/8/layout/cycle5"/>
    <dgm:cxn modelId="{B5B7FE86-08C2-4F0E-9F94-FE8369B85E1A}" type="presParOf" srcId="{F8BEA7B0-323B-49F0-8F99-42ACE3BA4174}" destId="{1D3D2050-8B9F-4BEA-A48E-C3AD1A1DCFB0}" srcOrd="7" destOrd="0" presId="urn:microsoft.com/office/officeart/2005/8/layout/cycle5"/>
    <dgm:cxn modelId="{1C695906-2F79-4A7D-87A3-53E96C93C816}" type="presParOf" srcId="{F8BEA7B0-323B-49F0-8F99-42ACE3BA4174}" destId="{8CD122BB-763C-49B6-8F19-F385B32F2DB1}" srcOrd="8" destOrd="0" presId="urn:microsoft.com/office/officeart/2005/8/layout/cycle5"/>
    <dgm:cxn modelId="{931DF0B6-1E5B-4401-BCAB-BFCEA6FEC71F}" type="presParOf" srcId="{F8BEA7B0-323B-49F0-8F99-42ACE3BA4174}" destId="{2707EDE6-2BFE-43B5-B699-AC7B3D2A2E1A}" srcOrd="9" destOrd="0" presId="urn:microsoft.com/office/officeart/2005/8/layout/cycle5"/>
    <dgm:cxn modelId="{91AFA727-210A-4941-90A3-FAFCB8D67C88}" type="presParOf" srcId="{F8BEA7B0-323B-49F0-8F99-42ACE3BA4174}" destId="{55387944-7A2A-46B4-BD00-87C5D264889C}" srcOrd="10" destOrd="0" presId="urn:microsoft.com/office/officeart/2005/8/layout/cycle5"/>
    <dgm:cxn modelId="{697832FE-E8A4-4D93-BD96-E594186E7CF9}" type="presParOf" srcId="{F8BEA7B0-323B-49F0-8F99-42ACE3BA4174}" destId="{ACA93F94-E317-4EEC-82F7-55EE34A3F398}" srcOrd="11" destOrd="0" presId="urn:microsoft.com/office/officeart/2005/8/layout/cycle5"/>
    <dgm:cxn modelId="{32985252-8BC1-4DFA-BF03-F82AE92D36E9}" type="presParOf" srcId="{F8BEA7B0-323B-49F0-8F99-42ACE3BA4174}" destId="{D3B06442-F59D-412D-813A-26B8A4A99A3B}" srcOrd="12" destOrd="0" presId="urn:microsoft.com/office/officeart/2005/8/layout/cycle5"/>
    <dgm:cxn modelId="{64B4A5E0-1011-4F1B-AA0D-4A1FBBA7C7BA}" type="presParOf" srcId="{F8BEA7B0-323B-49F0-8F99-42ACE3BA4174}" destId="{111ED535-3D94-4906-9C95-0B8E2DF0A09F}" srcOrd="13" destOrd="0" presId="urn:microsoft.com/office/officeart/2005/8/layout/cycle5"/>
    <dgm:cxn modelId="{8FCADF59-103C-460C-AD71-ACC6280C3483}" type="presParOf" srcId="{F8BEA7B0-323B-49F0-8F99-42ACE3BA4174}" destId="{35CA9541-CE79-47BE-8C90-5B1387CFEFD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DDAE2-40AC-4DCA-96F9-604E36729D9D}" type="doc">
      <dgm:prSet loTypeId="urn:microsoft.com/office/officeart/2005/8/layout/process5" loCatId="process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4B90B7-9EC7-410D-A609-EBBF1E7D2DA5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01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Every supplier whose consignment value &gt; 50,000</a:t>
          </a:r>
          <a:endParaRPr lang="en-US" sz="18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39C7B4C-A824-495E-8924-8183F6ED9CBE}" type="parTrans" cxnId="{61C8F0DE-02A9-4A52-81C3-07451C0D29BA}">
      <dgm:prSet/>
      <dgm:spPr/>
      <dgm:t>
        <a:bodyPr/>
        <a:lstStyle/>
        <a:p>
          <a:endParaRPr lang="en-US"/>
        </a:p>
      </dgm:t>
    </dgm:pt>
    <dgm:pt modelId="{B964AF68-1937-48A6-9A8B-570288C44CF7}" type="sibTrans" cxnId="{61C8F0DE-02A9-4A52-81C3-07451C0D29BA}">
      <dgm:prSet/>
      <dgm:spPr>
        <a:noFill/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>
            <a:latin typeface="+mn-lt"/>
          </a:endParaRPr>
        </a:p>
      </dgm:t>
    </dgm:pt>
    <dgm:pt modelId="{CD57A632-49D2-4A8B-B5B9-E19006551DCF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Before commencement of movement- part A of E-Way Bill</a:t>
          </a:r>
          <a:endParaRPr lang="en-US" sz="20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6AC376F-23E0-43C3-BF0B-E97CF3839B92}" type="parTrans" cxnId="{3DBDC59B-0D81-4294-A6EF-8A8B3EC4AF7F}">
      <dgm:prSet/>
      <dgm:spPr/>
      <dgm:t>
        <a:bodyPr/>
        <a:lstStyle/>
        <a:p>
          <a:endParaRPr lang="en-US"/>
        </a:p>
      </dgm:t>
    </dgm:pt>
    <dgm:pt modelId="{ED477825-EA9D-4AC0-94D1-FEFB4A6D0D6B}" type="sibTrans" cxnId="{3DBDC59B-0D81-4294-A6EF-8A8B3EC4AF7F}">
      <dgm:prSet/>
      <dgm:spPr>
        <a:noFill/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>
            <a:latin typeface="+mn-lt"/>
          </a:endParaRPr>
        </a:p>
      </dgm:t>
    </dgm:pt>
    <dgm:pt modelId="{F3AECCC8-BB39-4B67-AAAE-86567E9881EC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If goods sent through transporter, he has to file part B of E-Way bill</a:t>
          </a:r>
          <a:endParaRPr lang="en-US" sz="18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C66BBCD-9AC2-4526-ACD6-C4F04C6AF941}" type="parTrans" cxnId="{329B2E98-12CB-41CA-8C72-519D0B811F7F}">
      <dgm:prSet/>
      <dgm:spPr/>
      <dgm:t>
        <a:bodyPr/>
        <a:lstStyle/>
        <a:p>
          <a:endParaRPr lang="en-US"/>
        </a:p>
      </dgm:t>
    </dgm:pt>
    <dgm:pt modelId="{335DD960-FC91-4D9F-B905-D36C09C5BF8B}" type="sibTrans" cxnId="{329B2E98-12CB-41CA-8C72-519D0B811F7F}">
      <dgm:prSet/>
      <dgm:spPr>
        <a:noFill/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>
            <a:latin typeface="+mn-lt"/>
          </a:endParaRPr>
        </a:p>
      </dgm:t>
    </dgm:pt>
    <dgm:pt modelId="{1B6DF90A-38F3-4787-87D2-708B2D5894ED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Unique E-Way Bill No. to be provided to supplier, transporter &amp; recipient </a:t>
          </a:r>
          <a:endParaRPr lang="en-US" sz="20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8D64DEF-7EFA-41E9-9662-ECA6B202C58B}" type="parTrans" cxnId="{83EEF32A-82A4-4A8B-96F0-9EA6B06EB04D}">
      <dgm:prSet/>
      <dgm:spPr/>
      <dgm:t>
        <a:bodyPr/>
        <a:lstStyle/>
        <a:p>
          <a:endParaRPr lang="en-US"/>
        </a:p>
      </dgm:t>
    </dgm:pt>
    <dgm:pt modelId="{147A85F5-6DB0-42FA-9057-E2ADFB510984}" type="sibTrans" cxnId="{83EEF32A-82A4-4A8B-96F0-9EA6B06EB04D}">
      <dgm:prSet/>
      <dgm:spPr>
        <a:noFill/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>
            <a:latin typeface="+mn-lt"/>
          </a:endParaRPr>
        </a:p>
      </dgm:t>
    </dgm:pt>
    <dgm:pt modelId="{C452605B-D23A-4F7D-8623-78B65EAEED8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b="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If no reply filed, deemed to be accepted</a:t>
          </a:r>
          <a:r>
            <a:rPr lang="en-US" sz="16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]</a:t>
          </a:r>
          <a:endParaRPr lang="en-US" sz="16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472CF06-9338-479C-B34D-ED20EC3195C0}" type="parTrans" cxnId="{95AA371B-4D4E-4052-AB15-01D016320008}">
      <dgm:prSet/>
      <dgm:spPr/>
      <dgm:t>
        <a:bodyPr/>
        <a:lstStyle/>
        <a:p>
          <a:endParaRPr lang="en-US"/>
        </a:p>
      </dgm:t>
    </dgm:pt>
    <dgm:pt modelId="{495A42AD-5D2A-4592-8C9F-828C1B3651BB}" type="sibTrans" cxnId="{95AA371B-4D4E-4052-AB15-01D016320008}">
      <dgm:prSet/>
      <dgm:spPr/>
      <dgm:t>
        <a:bodyPr/>
        <a:lstStyle/>
        <a:p>
          <a:endParaRPr lang="en-US"/>
        </a:p>
      </dgm:t>
    </dgm:pt>
    <dgm:pt modelId="{6181299A-AC33-4F50-9FF0-CCEE7FD582E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rgbClr val="FFC00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Recipient to communicate acceptance or rejection within 72 hours</a:t>
          </a:r>
          <a:endParaRPr lang="en-US" sz="20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4DAA419-A5AB-4120-8157-4E51249F668C}" type="parTrans" cxnId="{4C476A4C-75B4-43E1-A401-B1F551B7F42D}">
      <dgm:prSet/>
      <dgm:spPr/>
      <dgm:t>
        <a:bodyPr/>
        <a:lstStyle/>
        <a:p>
          <a:endParaRPr lang="en-US"/>
        </a:p>
      </dgm:t>
    </dgm:pt>
    <dgm:pt modelId="{807D40C3-1D88-4F76-A201-97A4F516A702}" type="sibTrans" cxnId="{4C476A4C-75B4-43E1-A401-B1F551B7F42D}">
      <dgm:prSet/>
      <dgm:spPr>
        <a:noFill/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>
            <a:latin typeface="+mn-lt"/>
          </a:endParaRPr>
        </a:p>
      </dgm:t>
    </dgm:pt>
    <dgm:pt modelId="{FA5101A5-F715-491B-B3DF-4237D7EC9E97}" type="pres">
      <dgm:prSet presAssocID="{03DDDAE2-40AC-4DCA-96F9-604E36729D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2A27CE-30D6-4FB4-A457-74714780BAA4}" type="pres">
      <dgm:prSet presAssocID="{934B90B7-9EC7-410D-A609-EBBF1E7D2DA5}" presName="node" presStyleLbl="node1" presStyleIdx="0" presStyleCnt="6" custLinFactNeighborX="-335" custLinFactNeighborY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C28ED-B514-4B99-8818-281C8F64F46B}" type="pres">
      <dgm:prSet presAssocID="{B964AF68-1937-48A6-9A8B-570288C44CF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CE62B288-6FCA-4849-84F1-9E150C946400}" type="pres">
      <dgm:prSet presAssocID="{B964AF68-1937-48A6-9A8B-570288C44CF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75CF036-906B-4E60-BF62-74AE0F3E6114}" type="pres">
      <dgm:prSet presAssocID="{CD57A632-49D2-4A8B-B5B9-E19006551DCF}" presName="node" presStyleLbl="node1" presStyleIdx="1" presStyleCnt="6" custLinFactNeighborX="-335" custLinFactNeighborY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523CB-B1E3-4430-A17C-EF54F5CBB3D3}" type="pres">
      <dgm:prSet presAssocID="{ED477825-EA9D-4AC0-94D1-FEFB4A6D0D6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0B553BA-FDFE-4DE0-BA84-A59C5AC78AD9}" type="pres">
      <dgm:prSet presAssocID="{ED477825-EA9D-4AC0-94D1-FEFB4A6D0D6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0E55F72-4F47-40CF-A65C-924F13F44CF8}" type="pres">
      <dgm:prSet presAssocID="{F3AECCC8-BB39-4B67-AAAE-86567E9881EC}" presName="node" presStyleLbl="node1" presStyleIdx="2" presStyleCnt="6" custLinFactNeighborX="-335" custLinFactNeighborY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1ADFF-E967-4384-8A56-365B261BBE9C}" type="pres">
      <dgm:prSet presAssocID="{335DD960-FC91-4D9F-B905-D36C09C5BF8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CF4A83D-D358-49A9-BDB2-3E6C35CF55C4}" type="pres">
      <dgm:prSet presAssocID="{335DD960-FC91-4D9F-B905-D36C09C5BF8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FAAAA14-995E-4C7F-94A4-0391A8393454}" type="pres">
      <dgm:prSet presAssocID="{1B6DF90A-38F3-4787-87D2-708B2D5894ED}" presName="node" presStyleLbl="node1" presStyleIdx="3" presStyleCnt="6" custLinFactNeighborX="-335" custLinFactNeighborY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4947D-FECD-4448-9968-57DF12770093}" type="pres">
      <dgm:prSet presAssocID="{147A85F5-6DB0-42FA-9057-E2ADFB51098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5BD371F6-0B3D-45C0-ADC9-FC8D2329E305}" type="pres">
      <dgm:prSet presAssocID="{147A85F5-6DB0-42FA-9057-E2ADFB51098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138C070C-E89A-47C9-9BA9-6E9D57F81D61}" type="pres">
      <dgm:prSet presAssocID="{6181299A-AC33-4F50-9FF0-CCEE7FD582E1}" presName="node" presStyleLbl="node1" presStyleIdx="4" presStyleCnt="6" custLinFactNeighborX="-335" custLinFactNeighborY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64256-DCC9-4E42-96E7-98220F740F2C}" type="pres">
      <dgm:prSet presAssocID="{807D40C3-1D88-4F76-A201-97A4F516A70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1AA04DB7-FF38-4F8F-AD5E-153567ED012A}" type="pres">
      <dgm:prSet presAssocID="{807D40C3-1D88-4F76-A201-97A4F516A702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56A0B04D-A385-4EFD-823E-B5511743AA07}" type="pres">
      <dgm:prSet presAssocID="{C452605B-D23A-4F7D-8623-78B65EAEED8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EA596E-B71A-4923-9281-0C73742FAFBF}" type="presOf" srcId="{B964AF68-1937-48A6-9A8B-570288C44CF7}" destId="{357C28ED-B514-4B99-8818-281C8F64F46B}" srcOrd="0" destOrd="0" presId="urn:microsoft.com/office/officeart/2005/8/layout/process5"/>
    <dgm:cxn modelId="{F96CED93-2A21-4B49-9E0D-E997749A5FB5}" type="presOf" srcId="{147A85F5-6DB0-42FA-9057-E2ADFB510984}" destId="{5BD371F6-0B3D-45C0-ADC9-FC8D2329E305}" srcOrd="1" destOrd="0" presId="urn:microsoft.com/office/officeart/2005/8/layout/process5"/>
    <dgm:cxn modelId="{0F39B27D-5205-4638-9CA1-C18A8D09412E}" type="presOf" srcId="{335DD960-FC91-4D9F-B905-D36C09C5BF8B}" destId="{3CF4A83D-D358-49A9-BDB2-3E6C35CF55C4}" srcOrd="1" destOrd="0" presId="urn:microsoft.com/office/officeart/2005/8/layout/process5"/>
    <dgm:cxn modelId="{95AA371B-4D4E-4052-AB15-01D016320008}" srcId="{03DDDAE2-40AC-4DCA-96F9-604E36729D9D}" destId="{C452605B-D23A-4F7D-8623-78B65EAEED83}" srcOrd="5" destOrd="0" parTransId="{F472CF06-9338-479C-B34D-ED20EC3195C0}" sibTransId="{495A42AD-5D2A-4592-8C9F-828C1B3651BB}"/>
    <dgm:cxn modelId="{8F27FDD4-C512-4410-9BCC-F05AE202E13C}" type="presOf" srcId="{934B90B7-9EC7-410D-A609-EBBF1E7D2DA5}" destId="{F72A27CE-30D6-4FB4-A457-74714780BAA4}" srcOrd="0" destOrd="0" presId="urn:microsoft.com/office/officeart/2005/8/layout/process5"/>
    <dgm:cxn modelId="{019F0450-ADDE-4BD2-81AD-B21C09C8DAE1}" type="presOf" srcId="{6181299A-AC33-4F50-9FF0-CCEE7FD582E1}" destId="{138C070C-E89A-47C9-9BA9-6E9D57F81D61}" srcOrd="0" destOrd="0" presId="urn:microsoft.com/office/officeart/2005/8/layout/process5"/>
    <dgm:cxn modelId="{4C476A4C-75B4-43E1-A401-B1F551B7F42D}" srcId="{03DDDAE2-40AC-4DCA-96F9-604E36729D9D}" destId="{6181299A-AC33-4F50-9FF0-CCEE7FD582E1}" srcOrd="4" destOrd="0" parTransId="{74DAA419-A5AB-4120-8157-4E51249F668C}" sibTransId="{807D40C3-1D88-4F76-A201-97A4F516A702}"/>
    <dgm:cxn modelId="{2CDBC360-C719-4671-A3CE-D5E61A913117}" type="presOf" srcId="{807D40C3-1D88-4F76-A201-97A4F516A702}" destId="{1ED64256-DCC9-4E42-96E7-98220F740F2C}" srcOrd="0" destOrd="0" presId="urn:microsoft.com/office/officeart/2005/8/layout/process5"/>
    <dgm:cxn modelId="{83EEF32A-82A4-4A8B-96F0-9EA6B06EB04D}" srcId="{03DDDAE2-40AC-4DCA-96F9-604E36729D9D}" destId="{1B6DF90A-38F3-4787-87D2-708B2D5894ED}" srcOrd="3" destOrd="0" parTransId="{98D64DEF-7EFA-41E9-9662-ECA6B202C58B}" sibTransId="{147A85F5-6DB0-42FA-9057-E2ADFB510984}"/>
    <dgm:cxn modelId="{6DE59CA0-FFD5-49F6-82FE-02F2BE6A3AFB}" type="presOf" srcId="{B964AF68-1937-48A6-9A8B-570288C44CF7}" destId="{CE62B288-6FCA-4849-84F1-9E150C946400}" srcOrd="1" destOrd="0" presId="urn:microsoft.com/office/officeart/2005/8/layout/process5"/>
    <dgm:cxn modelId="{4614AC9E-554E-478C-92FA-A3B7792AA1C2}" type="presOf" srcId="{ED477825-EA9D-4AC0-94D1-FEFB4A6D0D6B}" destId="{4DC523CB-B1E3-4430-A17C-EF54F5CBB3D3}" srcOrd="0" destOrd="0" presId="urn:microsoft.com/office/officeart/2005/8/layout/process5"/>
    <dgm:cxn modelId="{329B2E98-12CB-41CA-8C72-519D0B811F7F}" srcId="{03DDDAE2-40AC-4DCA-96F9-604E36729D9D}" destId="{F3AECCC8-BB39-4B67-AAAE-86567E9881EC}" srcOrd="2" destOrd="0" parTransId="{FC66BBCD-9AC2-4526-ACD6-C4F04C6AF941}" sibTransId="{335DD960-FC91-4D9F-B905-D36C09C5BF8B}"/>
    <dgm:cxn modelId="{2FABD60E-E45F-48A5-9124-D982662487FA}" type="presOf" srcId="{CD57A632-49D2-4A8B-B5B9-E19006551DCF}" destId="{975CF036-906B-4E60-BF62-74AE0F3E6114}" srcOrd="0" destOrd="0" presId="urn:microsoft.com/office/officeart/2005/8/layout/process5"/>
    <dgm:cxn modelId="{61C8F0DE-02A9-4A52-81C3-07451C0D29BA}" srcId="{03DDDAE2-40AC-4DCA-96F9-604E36729D9D}" destId="{934B90B7-9EC7-410D-A609-EBBF1E7D2DA5}" srcOrd="0" destOrd="0" parTransId="{C39C7B4C-A824-495E-8924-8183F6ED9CBE}" sibTransId="{B964AF68-1937-48A6-9A8B-570288C44CF7}"/>
    <dgm:cxn modelId="{3DBDC59B-0D81-4294-A6EF-8A8B3EC4AF7F}" srcId="{03DDDAE2-40AC-4DCA-96F9-604E36729D9D}" destId="{CD57A632-49D2-4A8B-B5B9-E19006551DCF}" srcOrd="1" destOrd="0" parTransId="{96AC376F-23E0-43C3-BF0B-E97CF3839B92}" sibTransId="{ED477825-EA9D-4AC0-94D1-FEFB4A6D0D6B}"/>
    <dgm:cxn modelId="{47416DFE-27BF-49EC-A892-EF26BF3F80A5}" type="presOf" srcId="{ED477825-EA9D-4AC0-94D1-FEFB4A6D0D6B}" destId="{10B553BA-FDFE-4DE0-BA84-A59C5AC78AD9}" srcOrd="1" destOrd="0" presId="urn:microsoft.com/office/officeart/2005/8/layout/process5"/>
    <dgm:cxn modelId="{C096724B-DB1B-42F2-BDD1-E207815A7695}" type="presOf" srcId="{807D40C3-1D88-4F76-A201-97A4F516A702}" destId="{1AA04DB7-FF38-4F8F-AD5E-153567ED012A}" srcOrd="1" destOrd="0" presId="urn:microsoft.com/office/officeart/2005/8/layout/process5"/>
    <dgm:cxn modelId="{031BDDD8-24C6-46E8-AFF9-880A87D68311}" type="presOf" srcId="{335DD960-FC91-4D9F-B905-D36C09C5BF8B}" destId="{7341ADFF-E967-4384-8A56-365B261BBE9C}" srcOrd="0" destOrd="0" presId="urn:microsoft.com/office/officeart/2005/8/layout/process5"/>
    <dgm:cxn modelId="{9A6FB035-3344-45D0-9C1E-C7C00A00B7A0}" type="presOf" srcId="{03DDDAE2-40AC-4DCA-96F9-604E36729D9D}" destId="{FA5101A5-F715-491B-B3DF-4237D7EC9E97}" srcOrd="0" destOrd="0" presId="urn:microsoft.com/office/officeart/2005/8/layout/process5"/>
    <dgm:cxn modelId="{66A0C383-68AF-4053-99BD-26246AC8BEE9}" type="presOf" srcId="{C452605B-D23A-4F7D-8623-78B65EAEED83}" destId="{56A0B04D-A385-4EFD-823E-B5511743AA07}" srcOrd="0" destOrd="0" presId="urn:microsoft.com/office/officeart/2005/8/layout/process5"/>
    <dgm:cxn modelId="{DF916BFC-EE17-4BC1-851D-25FA717A60A7}" type="presOf" srcId="{F3AECCC8-BB39-4B67-AAAE-86567E9881EC}" destId="{30E55F72-4F47-40CF-A65C-924F13F44CF8}" srcOrd="0" destOrd="0" presId="urn:microsoft.com/office/officeart/2005/8/layout/process5"/>
    <dgm:cxn modelId="{118C789E-4658-440D-951C-9FF543E2A083}" type="presOf" srcId="{1B6DF90A-38F3-4787-87D2-708B2D5894ED}" destId="{DFAAAA14-995E-4C7F-94A4-0391A8393454}" srcOrd="0" destOrd="0" presId="urn:microsoft.com/office/officeart/2005/8/layout/process5"/>
    <dgm:cxn modelId="{6DEB084C-CAF0-49AB-ACD1-D984F4A9A7AC}" type="presOf" srcId="{147A85F5-6DB0-42FA-9057-E2ADFB510984}" destId="{C634947D-FECD-4448-9968-57DF12770093}" srcOrd="0" destOrd="0" presId="urn:microsoft.com/office/officeart/2005/8/layout/process5"/>
    <dgm:cxn modelId="{C43EA1B3-9996-4F11-8CA3-8AA0A9C276D6}" type="presParOf" srcId="{FA5101A5-F715-491B-B3DF-4237D7EC9E97}" destId="{F72A27CE-30D6-4FB4-A457-74714780BAA4}" srcOrd="0" destOrd="0" presId="urn:microsoft.com/office/officeart/2005/8/layout/process5"/>
    <dgm:cxn modelId="{F91CED75-47A5-4F8D-A5E3-2D27094FA4F2}" type="presParOf" srcId="{FA5101A5-F715-491B-B3DF-4237D7EC9E97}" destId="{357C28ED-B514-4B99-8818-281C8F64F46B}" srcOrd="1" destOrd="0" presId="urn:microsoft.com/office/officeart/2005/8/layout/process5"/>
    <dgm:cxn modelId="{862DA298-BF75-4F15-90CD-EA602B3210AB}" type="presParOf" srcId="{357C28ED-B514-4B99-8818-281C8F64F46B}" destId="{CE62B288-6FCA-4849-84F1-9E150C946400}" srcOrd="0" destOrd="0" presId="urn:microsoft.com/office/officeart/2005/8/layout/process5"/>
    <dgm:cxn modelId="{65760137-C289-4A57-B2B6-45826AF572CD}" type="presParOf" srcId="{FA5101A5-F715-491B-B3DF-4237D7EC9E97}" destId="{975CF036-906B-4E60-BF62-74AE0F3E6114}" srcOrd="2" destOrd="0" presId="urn:microsoft.com/office/officeart/2005/8/layout/process5"/>
    <dgm:cxn modelId="{61BE1719-9C40-48AC-8B8E-0368DD19B516}" type="presParOf" srcId="{FA5101A5-F715-491B-B3DF-4237D7EC9E97}" destId="{4DC523CB-B1E3-4430-A17C-EF54F5CBB3D3}" srcOrd="3" destOrd="0" presId="urn:microsoft.com/office/officeart/2005/8/layout/process5"/>
    <dgm:cxn modelId="{82F8CE5A-7728-4396-B979-A96B5BD38F2F}" type="presParOf" srcId="{4DC523CB-B1E3-4430-A17C-EF54F5CBB3D3}" destId="{10B553BA-FDFE-4DE0-BA84-A59C5AC78AD9}" srcOrd="0" destOrd="0" presId="urn:microsoft.com/office/officeart/2005/8/layout/process5"/>
    <dgm:cxn modelId="{833CCBE7-BFE6-4DDC-8CA5-ADAFFE4A4B0C}" type="presParOf" srcId="{FA5101A5-F715-491B-B3DF-4237D7EC9E97}" destId="{30E55F72-4F47-40CF-A65C-924F13F44CF8}" srcOrd="4" destOrd="0" presId="urn:microsoft.com/office/officeart/2005/8/layout/process5"/>
    <dgm:cxn modelId="{DE385EC4-7F53-487A-A2BA-40BF8F1957FB}" type="presParOf" srcId="{FA5101A5-F715-491B-B3DF-4237D7EC9E97}" destId="{7341ADFF-E967-4384-8A56-365B261BBE9C}" srcOrd="5" destOrd="0" presId="urn:microsoft.com/office/officeart/2005/8/layout/process5"/>
    <dgm:cxn modelId="{7EC0B42E-93FA-44F1-B282-83C57F62162B}" type="presParOf" srcId="{7341ADFF-E967-4384-8A56-365B261BBE9C}" destId="{3CF4A83D-D358-49A9-BDB2-3E6C35CF55C4}" srcOrd="0" destOrd="0" presId="urn:microsoft.com/office/officeart/2005/8/layout/process5"/>
    <dgm:cxn modelId="{733DDFE8-395B-45E3-850F-600DD6982B3D}" type="presParOf" srcId="{FA5101A5-F715-491B-B3DF-4237D7EC9E97}" destId="{DFAAAA14-995E-4C7F-94A4-0391A8393454}" srcOrd="6" destOrd="0" presId="urn:microsoft.com/office/officeart/2005/8/layout/process5"/>
    <dgm:cxn modelId="{CF00F143-0398-42DC-A379-77ACF57B7562}" type="presParOf" srcId="{FA5101A5-F715-491B-B3DF-4237D7EC9E97}" destId="{C634947D-FECD-4448-9968-57DF12770093}" srcOrd="7" destOrd="0" presId="urn:microsoft.com/office/officeart/2005/8/layout/process5"/>
    <dgm:cxn modelId="{731B442C-2ECE-48FD-87F8-1DCE29CBD8E6}" type="presParOf" srcId="{C634947D-FECD-4448-9968-57DF12770093}" destId="{5BD371F6-0B3D-45C0-ADC9-FC8D2329E305}" srcOrd="0" destOrd="0" presId="urn:microsoft.com/office/officeart/2005/8/layout/process5"/>
    <dgm:cxn modelId="{A4C06F9E-F097-49F2-AA9F-7041D02AD3A9}" type="presParOf" srcId="{FA5101A5-F715-491B-B3DF-4237D7EC9E97}" destId="{138C070C-E89A-47C9-9BA9-6E9D57F81D61}" srcOrd="8" destOrd="0" presId="urn:microsoft.com/office/officeart/2005/8/layout/process5"/>
    <dgm:cxn modelId="{C13C8F8F-48C1-4DCB-A39D-64ED56A25F7B}" type="presParOf" srcId="{FA5101A5-F715-491B-B3DF-4237D7EC9E97}" destId="{1ED64256-DCC9-4E42-96E7-98220F740F2C}" srcOrd="9" destOrd="0" presId="urn:microsoft.com/office/officeart/2005/8/layout/process5"/>
    <dgm:cxn modelId="{B30090C4-1588-4CE4-A21F-08A4B521A193}" type="presParOf" srcId="{1ED64256-DCC9-4E42-96E7-98220F740F2C}" destId="{1AA04DB7-FF38-4F8F-AD5E-153567ED012A}" srcOrd="0" destOrd="0" presId="urn:microsoft.com/office/officeart/2005/8/layout/process5"/>
    <dgm:cxn modelId="{DE55CAE8-C021-4564-AF8C-B89C2681E2FB}" type="presParOf" srcId="{FA5101A5-F715-491B-B3DF-4237D7EC9E97}" destId="{56A0B04D-A385-4EFD-823E-B5511743AA07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93D6BE-A4A6-439D-AF2E-2E301A05FACB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8D1585-4C58-441C-8E96-B210DB6D7300}">
      <dgm:prSet phldrT="[Text]" custT="1"/>
      <dgm:spPr/>
      <dgm:t>
        <a:bodyPr/>
        <a:lstStyle/>
        <a:p>
          <a:r>
            <a:rPr lang="en-US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ITC</a:t>
          </a:r>
          <a:endParaRPr lang="en-US" sz="18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80C935F-142B-450D-B544-638F92D9B14C}" type="parTrans" cxnId="{83B54268-06FE-442A-8FA8-DABB04659340}">
      <dgm:prSet/>
      <dgm:spPr/>
      <dgm:t>
        <a:bodyPr/>
        <a:lstStyle/>
        <a:p>
          <a:endParaRPr lang="en-US"/>
        </a:p>
      </dgm:t>
    </dgm:pt>
    <dgm:pt modelId="{90ABD0F2-35BB-4D94-A2C9-037B893AC244}" type="sibTrans" cxnId="{83B54268-06FE-442A-8FA8-DABB04659340}">
      <dgm:prSet custT="1"/>
      <dgm:spPr/>
      <dgm:t>
        <a:bodyPr/>
        <a:lstStyle/>
        <a:p>
          <a:endParaRPr lang="en-US"/>
        </a:p>
      </dgm:t>
    </dgm:pt>
    <dgm:pt modelId="{5288F075-697C-47BE-936A-2BE2634DCF34}" type="asst">
      <dgm:prSet phldrT="[Text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CGST</a:t>
          </a:r>
          <a:endParaRPr lang="en-US" sz="18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783E14E-BC09-4998-9132-0275909B6840}" type="parTrans" cxnId="{B6B52BF5-B29C-4071-AED2-11C20BE65EC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C615016-BF9D-4E63-A9A7-20EEC5A09959}" type="sibTrans" cxnId="{B6B52BF5-B29C-4071-AED2-11C20BE65EC3}">
      <dgm:prSet custT="1"/>
      <dgm:spPr/>
      <dgm:t>
        <a:bodyPr/>
        <a:lstStyle/>
        <a:p>
          <a:endParaRPr lang="en-US"/>
        </a:p>
      </dgm:t>
    </dgm:pt>
    <dgm:pt modelId="{DFA9BEAF-CB08-4CD1-A804-F7A7687E4817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SGST</a:t>
          </a:r>
          <a:endParaRPr lang="en-US" sz="18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006E5B-D714-4877-8EED-DC7921288D85}" type="parTrans" cxnId="{0573C5BC-DECE-40C7-9BB8-6E3260603D1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56B5336-BB5F-48E2-9EB2-048F65DCF13D}" type="sibTrans" cxnId="{0573C5BC-DECE-40C7-9BB8-6E3260603D1C}">
      <dgm:prSet custT="1"/>
      <dgm:spPr/>
      <dgm:t>
        <a:bodyPr/>
        <a:lstStyle/>
        <a:p>
          <a:endParaRPr lang="en-US"/>
        </a:p>
      </dgm:t>
    </dgm:pt>
    <dgm:pt modelId="{026161CB-6543-4882-B9B5-C1C961F38A18}">
      <dgm:prSet phldrT="[Text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IGST</a:t>
          </a:r>
          <a:endParaRPr lang="en-US" sz="18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47E3C63-C0C4-427F-B93B-A670BE58BC71}" type="parTrans" cxnId="{424E651C-6657-4592-AB13-F1657D1B13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DD64D1-9F0B-41F7-8BA0-3835C7E74E9A}" type="sibTrans" cxnId="{424E651C-6657-4592-AB13-F1657D1B1334}">
      <dgm:prSet custT="1"/>
      <dgm:spPr/>
      <dgm:t>
        <a:bodyPr/>
        <a:lstStyle/>
        <a:p>
          <a:endParaRPr lang="en-US"/>
        </a:p>
      </dgm:t>
    </dgm:pt>
    <dgm:pt modelId="{6C9F0ED4-734A-4A08-AA5B-0A57A533D9EF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CGST</a:t>
          </a:r>
          <a:endParaRPr lang="en-US" sz="1800" dirty="0">
            <a:latin typeface="+mj-lt"/>
          </a:endParaRPr>
        </a:p>
      </dgm:t>
    </dgm:pt>
    <dgm:pt modelId="{108953D7-B771-4E10-934D-813426B53E1F}" type="parTrans" cxnId="{376EDAC4-0261-4FD6-A297-6B6878505B4F}">
      <dgm:prSet/>
      <dgm:spPr/>
      <dgm:t>
        <a:bodyPr/>
        <a:lstStyle/>
        <a:p>
          <a:endParaRPr lang="en-US"/>
        </a:p>
      </dgm:t>
    </dgm:pt>
    <dgm:pt modelId="{784330F9-711F-4A4D-9626-E2F759656D4C}" type="sibTrans" cxnId="{376EDAC4-0261-4FD6-A297-6B6878505B4F}">
      <dgm:prSet/>
      <dgm:spPr/>
      <dgm:t>
        <a:bodyPr/>
        <a:lstStyle/>
        <a:p>
          <a:endParaRPr lang="en-US"/>
        </a:p>
      </dgm:t>
    </dgm:pt>
    <dgm:pt modelId="{22F41510-F8B8-42A3-87A5-CDEEDAA1EC85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IGST</a:t>
          </a:r>
          <a:endParaRPr lang="en-US" sz="1800" dirty="0">
            <a:latin typeface="+mj-lt"/>
          </a:endParaRPr>
        </a:p>
      </dgm:t>
    </dgm:pt>
    <dgm:pt modelId="{390F28E0-0866-4E22-884D-F5066738213A}" type="parTrans" cxnId="{118D5A41-3740-423F-95E5-4D0893FC4E7D}">
      <dgm:prSet/>
      <dgm:spPr/>
      <dgm:t>
        <a:bodyPr/>
        <a:lstStyle/>
        <a:p>
          <a:endParaRPr lang="en-US"/>
        </a:p>
      </dgm:t>
    </dgm:pt>
    <dgm:pt modelId="{8F58D409-AC2A-4351-9B3C-58909955CDAE}" type="sibTrans" cxnId="{118D5A41-3740-423F-95E5-4D0893FC4E7D}">
      <dgm:prSet/>
      <dgm:spPr/>
      <dgm:t>
        <a:bodyPr/>
        <a:lstStyle/>
        <a:p>
          <a:endParaRPr lang="en-US"/>
        </a:p>
      </dgm:t>
    </dgm:pt>
    <dgm:pt modelId="{2DB2521F-F34F-4C7E-9F6C-C3EAA0BE64E2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SGST</a:t>
          </a:r>
          <a:endParaRPr lang="en-US" sz="1800" dirty="0">
            <a:latin typeface="+mj-lt"/>
          </a:endParaRPr>
        </a:p>
      </dgm:t>
    </dgm:pt>
    <dgm:pt modelId="{1BBF6EE2-23F1-45F5-8F32-12183F6BDB10}" type="parTrans" cxnId="{0F5B6F8F-30C1-4011-810A-A31AF805D70E}">
      <dgm:prSet/>
      <dgm:spPr/>
      <dgm:t>
        <a:bodyPr/>
        <a:lstStyle/>
        <a:p>
          <a:endParaRPr lang="en-US"/>
        </a:p>
      </dgm:t>
    </dgm:pt>
    <dgm:pt modelId="{4B87CC35-6C22-4F15-B096-47733191F031}" type="sibTrans" cxnId="{0F5B6F8F-30C1-4011-810A-A31AF805D70E}">
      <dgm:prSet/>
      <dgm:spPr/>
      <dgm:t>
        <a:bodyPr/>
        <a:lstStyle/>
        <a:p>
          <a:endParaRPr lang="en-US"/>
        </a:p>
      </dgm:t>
    </dgm:pt>
    <dgm:pt modelId="{BC4025E0-113B-4B5A-8A18-93248E537931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800" smtClean="0">
              <a:latin typeface="+mj-lt"/>
            </a:rPr>
            <a:t>IGST</a:t>
          </a:r>
          <a:endParaRPr lang="en-US" sz="1800" dirty="0">
            <a:latin typeface="+mj-lt"/>
          </a:endParaRPr>
        </a:p>
      </dgm:t>
    </dgm:pt>
    <dgm:pt modelId="{6599C19F-D646-4E94-8DB0-4A38925BD150}" type="parTrans" cxnId="{6ABC60C7-9733-474E-9B15-11A15521681F}">
      <dgm:prSet/>
      <dgm:spPr/>
      <dgm:t>
        <a:bodyPr/>
        <a:lstStyle/>
        <a:p>
          <a:endParaRPr lang="en-US"/>
        </a:p>
      </dgm:t>
    </dgm:pt>
    <dgm:pt modelId="{DDE3E344-A23E-40C0-B2E5-7FD453A48659}" type="sibTrans" cxnId="{6ABC60C7-9733-474E-9B15-11A15521681F}">
      <dgm:prSet/>
      <dgm:spPr/>
      <dgm:t>
        <a:bodyPr/>
        <a:lstStyle/>
        <a:p>
          <a:endParaRPr lang="en-US"/>
        </a:p>
      </dgm:t>
    </dgm:pt>
    <dgm:pt modelId="{12DDBAA9-1004-4C12-A70C-7D426EAC9080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IGST</a:t>
          </a:r>
          <a:endParaRPr lang="en-US" sz="1800" dirty="0">
            <a:latin typeface="+mj-lt"/>
          </a:endParaRPr>
        </a:p>
      </dgm:t>
    </dgm:pt>
    <dgm:pt modelId="{2210FF32-6A26-47C7-9708-F60230E52A75}" type="parTrans" cxnId="{B26FC035-EC0A-4C2F-B107-9E3A0F1600F8}">
      <dgm:prSet/>
      <dgm:spPr/>
      <dgm:t>
        <a:bodyPr/>
        <a:lstStyle/>
        <a:p>
          <a:endParaRPr lang="en-US"/>
        </a:p>
      </dgm:t>
    </dgm:pt>
    <dgm:pt modelId="{6F2CE117-4FF7-4D1E-94B3-2B067C869377}" type="sibTrans" cxnId="{B26FC035-EC0A-4C2F-B107-9E3A0F1600F8}">
      <dgm:prSet/>
      <dgm:spPr/>
      <dgm:t>
        <a:bodyPr/>
        <a:lstStyle/>
        <a:p>
          <a:endParaRPr lang="en-US"/>
        </a:p>
      </dgm:t>
    </dgm:pt>
    <dgm:pt modelId="{C0C6EF19-2B5F-460C-A7FE-4B180F144527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CGST</a:t>
          </a:r>
          <a:endParaRPr lang="en-US" sz="1800" dirty="0">
            <a:latin typeface="+mj-lt"/>
          </a:endParaRPr>
        </a:p>
      </dgm:t>
    </dgm:pt>
    <dgm:pt modelId="{AB096582-168A-4899-A006-16AD612C0B97}" type="parTrans" cxnId="{0EDE62F0-B6CB-420E-8B83-6BB6E3DACB30}">
      <dgm:prSet/>
      <dgm:spPr/>
      <dgm:t>
        <a:bodyPr/>
        <a:lstStyle/>
        <a:p>
          <a:endParaRPr lang="en-US"/>
        </a:p>
      </dgm:t>
    </dgm:pt>
    <dgm:pt modelId="{5FB0FB82-F0B3-44D9-90EF-5BA01F8FD156}" type="sibTrans" cxnId="{0EDE62F0-B6CB-420E-8B83-6BB6E3DACB30}">
      <dgm:prSet/>
      <dgm:spPr/>
      <dgm:t>
        <a:bodyPr/>
        <a:lstStyle/>
        <a:p>
          <a:endParaRPr lang="en-US"/>
        </a:p>
      </dgm:t>
    </dgm:pt>
    <dgm:pt modelId="{26F6E7B2-0772-414F-BF87-6ECA6268EA18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800" dirty="0" smtClean="0">
              <a:latin typeface="+mj-lt"/>
            </a:rPr>
            <a:t>SGST</a:t>
          </a:r>
          <a:endParaRPr lang="en-US" sz="1800" dirty="0">
            <a:latin typeface="+mj-lt"/>
          </a:endParaRPr>
        </a:p>
      </dgm:t>
    </dgm:pt>
    <dgm:pt modelId="{924A963D-0209-4334-A1D3-56E10D6E99F0}" type="parTrans" cxnId="{FF0FD680-71D7-4B4C-9FB6-1080DF0BBBE9}">
      <dgm:prSet/>
      <dgm:spPr/>
      <dgm:t>
        <a:bodyPr/>
        <a:lstStyle/>
        <a:p>
          <a:endParaRPr lang="en-US"/>
        </a:p>
      </dgm:t>
    </dgm:pt>
    <dgm:pt modelId="{5F1BAE83-0C45-499B-B885-1E34DE325BAD}" type="sibTrans" cxnId="{FF0FD680-71D7-4B4C-9FB6-1080DF0BBBE9}">
      <dgm:prSet/>
      <dgm:spPr/>
      <dgm:t>
        <a:bodyPr/>
        <a:lstStyle/>
        <a:p>
          <a:endParaRPr lang="en-US"/>
        </a:p>
      </dgm:t>
    </dgm:pt>
    <dgm:pt modelId="{96D7B13D-377A-4382-A378-9A0C3CF23F72}" type="pres">
      <dgm:prSet presAssocID="{2093D6BE-A4A6-439D-AF2E-2E301A05FA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BA3EB9B-63DC-44F0-9728-608A173AE871}" type="pres">
      <dgm:prSet presAssocID="{018D1585-4C58-441C-8E96-B210DB6D7300}" presName="hierRoot1" presStyleCnt="0"/>
      <dgm:spPr/>
      <dgm:t>
        <a:bodyPr/>
        <a:lstStyle/>
        <a:p>
          <a:endParaRPr lang="en-US"/>
        </a:p>
      </dgm:t>
    </dgm:pt>
    <dgm:pt modelId="{58BEB40C-BF1A-4ABB-AB34-EC6A476470B2}" type="pres">
      <dgm:prSet presAssocID="{018D1585-4C58-441C-8E96-B210DB6D7300}" presName="composite" presStyleCnt="0"/>
      <dgm:spPr/>
      <dgm:t>
        <a:bodyPr/>
        <a:lstStyle/>
        <a:p>
          <a:endParaRPr lang="en-US"/>
        </a:p>
      </dgm:t>
    </dgm:pt>
    <dgm:pt modelId="{A4FF87D6-1BAB-4FF5-9C15-363BAF7E86F8}" type="pres">
      <dgm:prSet presAssocID="{018D1585-4C58-441C-8E96-B210DB6D7300}" presName="background" presStyleLbl="node0" presStyleIdx="0" presStyleCnt="1"/>
      <dgm:spPr/>
      <dgm:t>
        <a:bodyPr/>
        <a:lstStyle/>
        <a:p>
          <a:endParaRPr lang="en-US"/>
        </a:p>
      </dgm:t>
    </dgm:pt>
    <dgm:pt modelId="{C2BC3555-B2FB-4369-AFE8-15AC88366CDC}" type="pres">
      <dgm:prSet presAssocID="{018D1585-4C58-441C-8E96-B210DB6D7300}" presName="text" presStyleLbl="fgAcc0" presStyleIdx="0" presStyleCnt="1" custLinFactNeighborX="-1348" custLinFactNeighborY="-721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0E5D73-63DA-4CF8-9CAB-0CE010A16285}" type="pres">
      <dgm:prSet presAssocID="{018D1585-4C58-441C-8E96-B210DB6D7300}" presName="hierChild2" presStyleCnt="0"/>
      <dgm:spPr/>
      <dgm:t>
        <a:bodyPr/>
        <a:lstStyle/>
        <a:p>
          <a:endParaRPr lang="en-US"/>
        </a:p>
      </dgm:t>
    </dgm:pt>
    <dgm:pt modelId="{7D32FCFF-82BE-4EF0-9786-E005BDC6A404}" type="pres">
      <dgm:prSet presAssocID="{D783E14E-BC09-4998-9132-0275909B6840}" presName="Name10" presStyleLbl="parChTrans1D2" presStyleIdx="0" presStyleCnt="3"/>
      <dgm:spPr/>
      <dgm:t>
        <a:bodyPr/>
        <a:lstStyle/>
        <a:p>
          <a:endParaRPr lang="en-US"/>
        </a:p>
      </dgm:t>
    </dgm:pt>
    <dgm:pt modelId="{78664FD5-31D3-4802-8E3C-531D35FCFE0D}" type="pres">
      <dgm:prSet presAssocID="{5288F075-697C-47BE-936A-2BE2634DCF34}" presName="hierRoot2" presStyleCnt="0"/>
      <dgm:spPr/>
      <dgm:t>
        <a:bodyPr/>
        <a:lstStyle/>
        <a:p>
          <a:endParaRPr lang="en-US"/>
        </a:p>
      </dgm:t>
    </dgm:pt>
    <dgm:pt modelId="{A6D3BDFD-A8B4-4526-A7FA-1928B7B58F30}" type="pres">
      <dgm:prSet presAssocID="{5288F075-697C-47BE-936A-2BE2634DCF34}" presName="composite2" presStyleCnt="0"/>
      <dgm:spPr/>
      <dgm:t>
        <a:bodyPr/>
        <a:lstStyle/>
        <a:p>
          <a:endParaRPr lang="en-US"/>
        </a:p>
      </dgm:t>
    </dgm:pt>
    <dgm:pt modelId="{EA2A96FA-313C-4071-A583-823549CCE5CB}" type="pres">
      <dgm:prSet presAssocID="{5288F075-697C-47BE-936A-2BE2634DCF34}" presName="background2" presStyleLbl="asst1" presStyleIdx="0" presStyleCn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1B451C6D-AA98-40BB-AF2E-03BDB3261EF6}" type="pres">
      <dgm:prSet presAssocID="{5288F075-697C-47BE-936A-2BE2634DCF3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8086CB-B57A-47DC-99F8-EF747E0FC111}" type="pres">
      <dgm:prSet presAssocID="{5288F075-697C-47BE-936A-2BE2634DCF34}" presName="hierChild3" presStyleCnt="0"/>
      <dgm:spPr/>
      <dgm:t>
        <a:bodyPr/>
        <a:lstStyle/>
        <a:p>
          <a:endParaRPr lang="en-US"/>
        </a:p>
      </dgm:t>
    </dgm:pt>
    <dgm:pt modelId="{46119DBD-2BF5-4EEC-A31E-E44C3AE6DD76}" type="pres">
      <dgm:prSet presAssocID="{108953D7-B771-4E10-934D-813426B53E1F}" presName="Name17" presStyleLbl="parChTrans1D3" presStyleIdx="0" presStyleCnt="7"/>
      <dgm:spPr/>
      <dgm:t>
        <a:bodyPr/>
        <a:lstStyle/>
        <a:p>
          <a:endParaRPr lang="en-US"/>
        </a:p>
      </dgm:t>
    </dgm:pt>
    <dgm:pt modelId="{9AA52D5F-F6E3-47D8-BEFE-9EAEE5B44580}" type="pres">
      <dgm:prSet presAssocID="{6C9F0ED4-734A-4A08-AA5B-0A57A533D9EF}" presName="hierRoot3" presStyleCnt="0"/>
      <dgm:spPr/>
    </dgm:pt>
    <dgm:pt modelId="{91F73303-B981-4A92-AE3C-6A8933BE59D0}" type="pres">
      <dgm:prSet presAssocID="{6C9F0ED4-734A-4A08-AA5B-0A57A533D9EF}" presName="composite3" presStyleCnt="0"/>
      <dgm:spPr/>
    </dgm:pt>
    <dgm:pt modelId="{B8A92889-06DF-4AA3-A8D6-069B031F9A32}" type="pres">
      <dgm:prSet presAssocID="{6C9F0ED4-734A-4A08-AA5B-0A57A533D9EF}" presName="background3" presStyleLbl="node3" presStyleIdx="0" presStyleCnt="7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DC60068E-9B4F-434A-A742-F3A36F5E2EA7}" type="pres">
      <dgm:prSet presAssocID="{6C9F0ED4-734A-4A08-AA5B-0A57A533D9EF}" presName="text3" presStyleLbl="fgAcc3" presStyleIdx="0" presStyleCnt="7" custLinFactY="52063" custLinFactNeighborX="664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A181CB-8E91-427E-9B9B-06C0E9ABEB58}" type="pres">
      <dgm:prSet presAssocID="{6C9F0ED4-734A-4A08-AA5B-0A57A533D9EF}" presName="hierChild4" presStyleCnt="0"/>
      <dgm:spPr/>
    </dgm:pt>
    <dgm:pt modelId="{6CAEB01B-8496-4330-B9D9-9BC00401EC21}" type="pres">
      <dgm:prSet presAssocID="{390F28E0-0866-4E22-884D-F5066738213A}" presName="Name17" presStyleLbl="parChTrans1D3" presStyleIdx="1" presStyleCnt="7"/>
      <dgm:spPr/>
      <dgm:t>
        <a:bodyPr/>
        <a:lstStyle/>
        <a:p>
          <a:endParaRPr lang="en-US"/>
        </a:p>
      </dgm:t>
    </dgm:pt>
    <dgm:pt modelId="{781E0444-0199-451C-A4E1-223DA1C4B0CE}" type="pres">
      <dgm:prSet presAssocID="{22F41510-F8B8-42A3-87A5-CDEEDAA1EC85}" presName="hierRoot3" presStyleCnt="0"/>
      <dgm:spPr/>
    </dgm:pt>
    <dgm:pt modelId="{1B5B8D59-D5C2-42F4-916F-16BA12F9659F}" type="pres">
      <dgm:prSet presAssocID="{22F41510-F8B8-42A3-87A5-CDEEDAA1EC85}" presName="composite3" presStyleCnt="0"/>
      <dgm:spPr/>
    </dgm:pt>
    <dgm:pt modelId="{D054483B-5D7C-48AC-BDDA-D21C107097C8}" type="pres">
      <dgm:prSet presAssocID="{22F41510-F8B8-42A3-87A5-CDEEDAA1EC85}" presName="background3" presStyleLbl="node3" presStyleIdx="1" presStyleCnt="7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54864CF4-115B-4CA7-A08F-2EA7078698AB}" type="pres">
      <dgm:prSet presAssocID="{22F41510-F8B8-42A3-87A5-CDEEDAA1EC85}" presName="text3" presStyleLbl="fgAcc3" presStyleIdx="1" presStyleCnt="7" custLinFactY="52063" custLinFactNeighborX="664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3BA3E3-2739-41E9-AB73-554DDB029B66}" type="pres">
      <dgm:prSet presAssocID="{22F41510-F8B8-42A3-87A5-CDEEDAA1EC85}" presName="hierChild4" presStyleCnt="0"/>
      <dgm:spPr/>
    </dgm:pt>
    <dgm:pt modelId="{BC2DB4FF-A2E0-4713-AAED-6029D3B26BDC}" type="pres">
      <dgm:prSet presAssocID="{6A006E5B-D714-4877-8EED-DC7921288D85}" presName="Name10" presStyleLbl="parChTrans1D2" presStyleIdx="1" presStyleCnt="3"/>
      <dgm:spPr/>
      <dgm:t>
        <a:bodyPr/>
        <a:lstStyle/>
        <a:p>
          <a:endParaRPr lang="en-US"/>
        </a:p>
      </dgm:t>
    </dgm:pt>
    <dgm:pt modelId="{2CBA2962-0801-4761-B20D-79E28381C5FE}" type="pres">
      <dgm:prSet presAssocID="{DFA9BEAF-CB08-4CD1-A804-F7A7687E4817}" presName="hierRoot2" presStyleCnt="0"/>
      <dgm:spPr/>
      <dgm:t>
        <a:bodyPr/>
        <a:lstStyle/>
        <a:p>
          <a:endParaRPr lang="en-US"/>
        </a:p>
      </dgm:t>
    </dgm:pt>
    <dgm:pt modelId="{4DE2B81A-C9B2-4EC3-85EC-E3639B70A7DF}" type="pres">
      <dgm:prSet presAssocID="{DFA9BEAF-CB08-4CD1-A804-F7A7687E4817}" presName="composite2" presStyleCnt="0"/>
      <dgm:spPr/>
      <dgm:t>
        <a:bodyPr/>
        <a:lstStyle/>
        <a:p>
          <a:endParaRPr lang="en-US"/>
        </a:p>
      </dgm:t>
    </dgm:pt>
    <dgm:pt modelId="{0584D2C6-89FF-4900-90CA-B6B7659D863C}" type="pres">
      <dgm:prSet presAssocID="{DFA9BEAF-CB08-4CD1-A804-F7A7687E4817}" presName="background2" presStyleLbl="node2" presStyleIdx="0" presStyleCnt="2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430474C7-0E35-45EC-B85C-A6C047FD1E67}" type="pres">
      <dgm:prSet presAssocID="{DFA9BEAF-CB08-4CD1-A804-F7A7687E481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267BB4-A519-4D97-A4E9-02F244DDB253}" type="pres">
      <dgm:prSet presAssocID="{DFA9BEAF-CB08-4CD1-A804-F7A7687E4817}" presName="hierChild3" presStyleCnt="0"/>
      <dgm:spPr/>
      <dgm:t>
        <a:bodyPr/>
        <a:lstStyle/>
        <a:p>
          <a:endParaRPr lang="en-US"/>
        </a:p>
      </dgm:t>
    </dgm:pt>
    <dgm:pt modelId="{347C1249-089D-4E1F-BF4D-9599660C8D7D}" type="pres">
      <dgm:prSet presAssocID="{1BBF6EE2-23F1-45F5-8F32-12183F6BDB10}" presName="Name17" presStyleLbl="parChTrans1D3" presStyleIdx="2" presStyleCnt="7"/>
      <dgm:spPr/>
      <dgm:t>
        <a:bodyPr/>
        <a:lstStyle/>
        <a:p>
          <a:endParaRPr lang="en-US"/>
        </a:p>
      </dgm:t>
    </dgm:pt>
    <dgm:pt modelId="{50253BAD-0888-4C00-AA03-CD48A29A95A7}" type="pres">
      <dgm:prSet presAssocID="{2DB2521F-F34F-4C7E-9F6C-C3EAA0BE64E2}" presName="hierRoot3" presStyleCnt="0"/>
      <dgm:spPr/>
    </dgm:pt>
    <dgm:pt modelId="{F2FAC91C-0D09-4F2F-BD61-D3269C659310}" type="pres">
      <dgm:prSet presAssocID="{2DB2521F-F34F-4C7E-9F6C-C3EAA0BE64E2}" presName="composite3" presStyleCnt="0"/>
      <dgm:spPr/>
    </dgm:pt>
    <dgm:pt modelId="{BE56FB99-0F70-478B-AE12-09C12CA0E7A0}" type="pres">
      <dgm:prSet presAssocID="{2DB2521F-F34F-4C7E-9F6C-C3EAA0BE64E2}" presName="background3" presStyleLbl="node3" presStyleIdx="2" presStyleCnt="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C77EC45B-92EB-42B0-BB05-0A680A10CC31}" type="pres">
      <dgm:prSet presAssocID="{2DB2521F-F34F-4C7E-9F6C-C3EAA0BE64E2}" presName="text3" presStyleLbl="fgAcc3" presStyleIdx="2" presStyleCnt="7" custLinFactNeighborX="1343" custLinFactNeighborY="359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A70BDC-9E71-47B1-BD4A-2FC88C8D100B}" type="pres">
      <dgm:prSet presAssocID="{2DB2521F-F34F-4C7E-9F6C-C3EAA0BE64E2}" presName="hierChild4" presStyleCnt="0"/>
      <dgm:spPr/>
    </dgm:pt>
    <dgm:pt modelId="{18AE9544-17C9-44EF-A258-865ADCB5F596}" type="pres">
      <dgm:prSet presAssocID="{6599C19F-D646-4E94-8DB0-4A38925BD150}" presName="Name17" presStyleLbl="parChTrans1D3" presStyleIdx="3" presStyleCnt="7"/>
      <dgm:spPr/>
      <dgm:t>
        <a:bodyPr/>
        <a:lstStyle/>
        <a:p>
          <a:endParaRPr lang="en-US"/>
        </a:p>
      </dgm:t>
    </dgm:pt>
    <dgm:pt modelId="{DC5BC449-20A6-4FA3-9C60-B74E704B994C}" type="pres">
      <dgm:prSet presAssocID="{BC4025E0-113B-4B5A-8A18-93248E537931}" presName="hierRoot3" presStyleCnt="0"/>
      <dgm:spPr/>
    </dgm:pt>
    <dgm:pt modelId="{64D89FD4-09A2-44EC-8353-E159DC316FAB}" type="pres">
      <dgm:prSet presAssocID="{BC4025E0-113B-4B5A-8A18-93248E537931}" presName="composite3" presStyleCnt="0"/>
      <dgm:spPr/>
    </dgm:pt>
    <dgm:pt modelId="{E94CC2C5-6287-44EB-AEF1-95430567338A}" type="pres">
      <dgm:prSet presAssocID="{BC4025E0-113B-4B5A-8A18-93248E537931}" presName="background3" presStyleLbl="node3" presStyleIdx="3" presStyleCnt="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ACCCAD96-4B01-4F9F-AF2D-C18E3E63FA8D}" type="pres">
      <dgm:prSet presAssocID="{BC4025E0-113B-4B5A-8A18-93248E537931}" presName="text3" presStyleLbl="fgAcc3" presStyleIdx="3" presStyleCnt="7" custLinFactNeighborX="1343" custLinFactNeighborY="359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9E3901-FBE3-4655-9C4C-4C39F89E076E}" type="pres">
      <dgm:prSet presAssocID="{BC4025E0-113B-4B5A-8A18-93248E537931}" presName="hierChild4" presStyleCnt="0"/>
      <dgm:spPr/>
    </dgm:pt>
    <dgm:pt modelId="{D201F731-0CFD-4640-A452-AAEE17A64589}" type="pres">
      <dgm:prSet presAssocID="{147E3C63-C0C4-427F-B93B-A670BE58BC71}" presName="Name10" presStyleLbl="parChTrans1D2" presStyleIdx="2" presStyleCnt="3"/>
      <dgm:spPr/>
      <dgm:t>
        <a:bodyPr/>
        <a:lstStyle/>
        <a:p>
          <a:endParaRPr lang="en-US"/>
        </a:p>
      </dgm:t>
    </dgm:pt>
    <dgm:pt modelId="{B3822336-C318-4899-A302-9299D7FF6B1F}" type="pres">
      <dgm:prSet presAssocID="{026161CB-6543-4882-B9B5-C1C961F38A18}" presName="hierRoot2" presStyleCnt="0"/>
      <dgm:spPr/>
      <dgm:t>
        <a:bodyPr/>
        <a:lstStyle/>
        <a:p>
          <a:endParaRPr lang="en-US"/>
        </a:p>
      </dgm:t>
    </dgm:pt>
    <dgm:pt modelId="{A58000F4-509C-4953-94DD-A90A6DF4DB09}" type="pres">
      <dgm:prSet presAssocID="{026161CB-6543-4882-B9B5-C1C961F38A18}" presName="composite2" presStyleCnt="0"/>
      <dgm:spPr/>
      <dgm:t>
        <a:bodyPr/>
        <a:lstStyle/>
        <a:p>
          <a:endParaRPr lang="en-US"/>
        </a:p>
      </dgm:t>
    </dgm:pt>
    <dgm:pt modelId="{2C746C89-B146-4BBA-83B2-2C030620AFA2}" type="pres">
      <dgm:prSet presAssocID="{026161CB-6543-4882-B9B5-C1C961F38A18}" presName="background2" presStyleLbl="node2" presStyleIdx="1" presStyleCnt="2"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AC7F2E90-F211-4E88-A8A5-F5D6F07E7FDF}" type="pres">
      <dgm:prSet presAssocID="{026161CB-6543-4882-B9B5-C1C961F38A1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3758CF-BBE7-40C8-B03F-4C7B4B97BE13}" type="pres">
      <dgm:prSet presAssocID="{026161CB-6543-4882-B9B5-C1C961F38A18}" presName="hierChild3" presStyleCnt="0"/>
      <dgm:spPr/>
      <dgm:t>
        <a:bodyPr/>
        <a:lstStyle/>
        <a:p>
          <a:endParaRPr lang="en-US"/>
        </a:p>
      </dgm:t>
    </dgm:pt>
    <dgm:pt modelId="{92CE5408-47CB-42FC-9F77-4F3D6E54A478}" type="pres">
      <dgm:prSet presAssocID="{2210FF32-6A26-47C7-9708-F60230E52A75}" presName="Name17" presStyleLbl="parChTrans1D3" presStyleIdx="4" presStyleCnt="7"/>
      <dgm:spPr/>
      <dgm:t>
        <a:bodyPr/>
        <a:lstStyle/>
        <a:p>
          <a:endParaRPr lang="en-US"/>
        </a:p>
      </dgm:t>
    </dgm:pt>
    <dgm:pt modelId="{E03018FC-442A-4830-B87D-C6AF73D375D1}" type="pres">
      <dgm:prSet presAssocID="{12DDBAA9-1004-4C12-A70C-7D426EAC9080}" presName="hierRoot3" presStyleCnt="0"/>
      <dgm:spPr/>
    </dgm:pt>
    <dgm:pt modelId="{1B3BA502-6B69-4CE2-9A11-957EBF0A4EDE}" type="pres">
      <dgm:prSet presAssocID="{12DDBAA9-1004-4C12-A70C-7D426EAC9080}" presName="composite3" presStyleCnt="0"/>
      <dgm:spPr/>
    </dgm:pt>
    <dgm:pt modelId="{D3A74719-95EC-40F4-A4AC-332EE83AB7C2}" type="pres">
      <dgm:prSet presAssocID="{12DDBAA9-1004-4C12-A70C-7D426EAC9080}" presName="background3" presStyleLbl="node3" presStyleIdx="4" presStyleCnt="7"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0EFA4178-91B0-4F09-B9BE-295B34C5920F}" type="pres">
      <dgm:prSet presAssocID="{12DDBAA9-1004-4C12-A70C-7D426EAC9080}" presName="text3" presStyleLbl="fgAcc3" presStyleIdx="4" presStyleCnt="7" custLinFactY="35087" custLinFactNeighborX="1087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3C66D-515F-4B1C-A177-7699F505C3DB}" type="pres">
      <dgm:prSet presAssocID="{12DDBAA9-1004-4C12-A70C-7D426EAC9080}" presName="hierChild4" presStyleCnt="0"/>
      <dgm:spPr/>
    </dgm:pt>
    <dgm:pt modelId="{D82034E3-4C55-4A9E-8FD1-D212D6B3CC05}" type="pres">
      <dgm:prSet presAssocID="{AB096582-168A-4899-A006-16AD612C0B97}" presName="Name17" presStyleLbl="parChTrans1D3" presStyleIdx="5" presStyleCnt="7"/>
      <dgm:spPr/>
      <dgm:t>
        <a:bodyPr/>
        <a:lstStyle/>
        <a:p>
          <a:endParaRPr lang="en-US"/>
        </a:p>
      </dgm:t>
    </dgm:pt>
    <dgm:pt modelId="{EA214E2F-08B4-4B8B-9ECA-C7BA53341FAA}" type="pres">
      <dgm:prSet presAssocID="{C0C6EF19-2B5F-460C-A7FE-4B180F144527}" presName="hierRoot3" presStyleCnt="0"/>
      <dgm:spPr/>
    </dgm:pt>
    <dgm:pt modelId="{7DEC327C-63D1-45BE-914A-B0389EB71179}" type="pres">
      <dgm:prSet presAssocID="{C0C6EF19-2B5F-460C-A7FE-4B180F144527}" presName="composite3" presStyleCnt="0"/>
      <dgm:spPr/>
    </dgm:pt>
    <dgm:pt modelId="{BC5A2A52-F83F-4A79-B8A7-AC004450580F}" type="pres">
      <dgm:prSet presAssocID="{C0C6EF19-2B5F-460C-A7FE-4B180F144527}" presName="background3" presStyleLbl="node3" presStyleIdx="5" presStyleCnt="7"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D7692685-61EC-4FD3-BFF8-CB7EFC0D538C}" type="pres">
      <dgm:prSet presAssocID="{C0C6EF19-2B5F-460C-A7FE-4B180F144527}" presName="text3" presStyleLbl="fgAcc3" presStyleIdx="5" presStyleCnt="7" custLinFactY="35087" custLinFactNeighborX="1087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F88679-209A-48FE-BB35-44815470ACC1}" type="pres">
      <dgm:prSet presAssocID="{C0C6EF19-2B5F-460C-A7FE-4B180F144527}" presName="hierChild4" presStyleCnt="0"/>
      <dgm:spPr/>
    </dgm:pt>
    <dgm:pt modelId="{F2168E29-946D-426B-B680-D5D018153110}" type="pres">
      <dgm:prSet presAssocID="{924A963D-0209-4334-A1D3-56E10D6E99F0}" presName="Name17" presStyleLbl="parChTrans1D3" presStyleIdx="6" presStyleCnt="7"/>
      <dgm:spPr/>
      <dgm:t>
        <a:bodyPr/>
        <a:lstStyle/>
        <a:p>
          <a:endParaRPr lang="en-US"/>
        </a:p>
      </dgm:t>
    </dgm:pt>
    <dgm:pt modelId="{E9BC7F81-B539-42B1-A6E8-1E1B4C64359E}" type="pres">
      <dgm:prSet presAssocID="{26F6E7B2-0772-414F-BF87-6ECA6268EA18}" presName="hierRoot3" presStyleCnt="0"/>
      <dgm:spPr/>
    </dgm:pt>
    <dgm:pt modelId="{4515A47C-3321-4ADF-8775-57580AE9CBC5}" type="pres">
      <dgm:prSet presAssocID="{26F6E7B2-0772-414F-BF87-6ECA6268EA18}" presName="composite3" presStyleCnt="0"/>
      <dgm:spPr/>
    </dgm:pt>
    <dgm:pt modelId="{FF015E4E-09EC-4E9D-83F3-FA81FCA32E8A}" type="pres">
      <dgm:prSet presAssocID="{26F6E7B2-0772-414F-BF87-6ECA6268EA18}" presName="background3" presStyleLbl="node3" presStyleIdx="6" presStyleCnt="7"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55F317DD-83A5-4D5C-B6DE-3329B18036A2}" type="pres">
      <dgm:prSet presAssocID="{26F6E7B2-0772-414F-BF87-6ECA6268EA18}" presName="text3" presStyleLbl="fgAcc3" presStyleIdx="6" presStyleCnt="7" custLinFactY="35087" custLinFactNeighborX="59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6A87B2-5A3A-4D2B-9D11-825E9D60233A}" type="pres">
      <dgm:prSet presAssocID="{26F6E7B2-0772-414F-BF87-6ECA6268EA18}" presName="hierChild4" presStyleCnt="0"/>
      <dgm:spPr/>
    </dgm:pt>
  </dgm:ptLst>
  <dgm:cxnLst>
    <dgm:cxn modelId="{B26FC035-EC0A-4C2F-B107-9E3A0F1600F8}" srcId="{026161CB-6543-4882-B9B5-C1C961F38A18}" destId="{12DDBAA9-1004-4C12-A70C-7D426EAC9080}" srcOrd="0" destOrd="0" parTransId="{2210FF32-6A26-47C7-9708-F60230E52A75}" sibTransId="{6F2CE117-4FF7-4D1E-94B3-2B067C869377}"/>
    <dgm:cxn modelId="{9753DB43-6CE3-4459-BA85-5CB5440ED61A}" type="presOf" srcId="{26F6E7B2-0772-414F-BF87-6ECA6268EA18}" destId="{55F317DD-83A5-4D5C-B6DE-3329B18036A2}" srcOrd="0" destOrd="0" presId="urn:microsoft.com/office/officeart/2005/8/layout/hierarchy1"/>
    <dgm:cxn modelId="{0573C5BC-DECE-40C7-9BB8-6E3260603D1C}" srcId="{018D1585-4C58-441C-8E96-B210DB6D7300}" destId="{DFA9BEAF-CB08-4CD1-A804-F7A7687E4817}" srcOrd="1" destOrd="0" parTransId="{6A006E5B-D714-4877-8EED-DC7921288D85}" sibTransId="{B56B5336-BB5F-48E2-9EB2-048F65DCF13D}"/>
    <dgm:cxn modelId="{54608A48-3B56-468C-B75A-A3889CB34757}" type="presOf" srcId="{6599C19F-D646-4E94-8DB0-4A38925BD150}" destId="{18AE9544-17C9-44EF-A258-865ADCB5F596}" srcOrd="0" destOrd="0" presId="urn:microsoft.com/office/officeart/2005/8/layout/hierarchy1"/>
    <dgm:cxn modelId="{DFC8A8F6-F2E4-474C-81F2-B5019179B6DF}" type="presOf" srcId="{2093D6BE-A4A6-439D-AF2E-2E301A05FACB}" destId="{96D7B13D-377A-4382-A378-9A0C3CF23F72}" srcOrd="0" destOrd="0" presId="urn:microsoft.com/office/officeart/2005/8/layout/hierarchy1"/>
    <dgm:cxn modelId="{EA44AFEF-449C-438A-AE68-49B9069181EC}" type="presOf" srcId="{22F41510-F8B8-42A3-87A5-CDEEDAA1EC85}" destId="{54864CF4-115B-4CA7-A08F-2EA7078698AB}" srcOrd="0" destOrd="0" presId="urn:microsoft.com/office/officeart/2005/8/layout/hierarchy1"/>
    <dgm:cxn modelId="{87569169-6B27-4903-BC18-AD759D066FC1}" type="presOf" srcId="{BC4025E0-113B-4B5A-8A18-93248E537931}" destId="{ACCCAD96-4B01-4F9F-AF2D-C18E3E63FA8D}" srcOrd="0" destOrd="0" presId="urn:microsoft.com/office/officeart/2005/8/layout/hierarchy1"/>
    <dgm:cxn modelId="{3D40F631-24AB-4A44-A0BA-B3679F84FDFC}" type="presOf" srcId="{026161CB-6543-4882-B9B5-C1C961F38A18}" destId="{AC7F2E90-F211-4E88-A8A5-F5D6F07E7FDF}" srcOrd="0" destOrd="0" presId="urn:microsoft.com/office/officeart/2005/8/layout/hierarchy1"/>
    <dgm:cxn modelId="{14302D00-0499-4BBA-A62A-AD445D46838D}" type="presOf" srcId="{390F28E0-0866-4E22-884D-F5066738213A}" destId="{6CAEB01B-8496-4330-B9D9-9BC00401EC21}" srcOrd="0" destOrd="0" presId="urn:microsoft.com/office/officeart/2005/8/layout/hierarchy1"/>
    <dgm:cxn modelId="{5C6815AB-2D00-4274-B985-15AC01D5CB81}" type="presOf" srcId="{DFA9BEAF-CB08-4CD1-A804-F7A7687E4817}" destId="{430474C7-0E35-45EC-B85C-A6C047FD1E67}" srcOrd="0" destOrd="0" presId="urn:microsoft.com/office/officeart/2005/8/layout/hierarchy1"/>
    <dgm:cxn modelId="{4A8AC455-620D-4590-AC03-C5FC61F7ED72}" type="presOf" srcId="{2DB2521F-F34F-4C7E-9F6C-C3EAA0BE64E2}" destId="{C77EC45B-92EB-42B0-BB05-0A680A10CC31}" srcOrd="0" destOrd="0" presId="urn:microsoft.com/office/officeart/2005/8/layout/hierarchy1"/>
    <dgm:cxn modelId="{147C4ABA-C071-4185-8C1C-2E8E93FD784C}" type="presOf" srcId="{108953D7-B771-4E10-934D-813426B53E1F}" destId="{46119DBD-2BF5-4EEC-A31E-E44C3AE6DD76}" srcOrd="0" destOrd="0" presId="urn:microsoft.com/office/officeart/2005/8/layout/hierarchy1"/>
    <dgm:cxn modelId="{0F5B6F8F-30C1-4011-810A-A31AF805D70E}" srcId="{DFA9BEAF-CB08-4CD1-A804-F7A7687E4817}" destId="{2DB2521F-F34F-4C7E-9F6C-C3EAA0BE64E2}" srcOrd="0" destOrd="0" parTransId="{1BBF6EE2-23F1-45F5-8F32-12183F6BDB10}" sibTransId="{4B87CC35-6C22-4F15-B096-47733191F031}"/>
    <dgm:cxn modelId="{711FC244-82BA-40A8-B823-586AACB20551}" type="presOf" srcId="{018D1585-4C58-441C-8E96-B210DB6D7300}" destId="{C2BC3555-B2FB-4369-AFE8-15AC88366CDC}" srcOrd="0" destOrd="0" presId="urn:microsoft.com/office/officeart/2005/8/layout/hierarchy1"/>
    <dgm:cxn modelId="{1FD9B35D-5C73-49CF-86CF-C52A064DE474}" type="presOf" srcId="{12DDBAA9-1004-4C12-A70C-7D426EAC9080}" destId="{0EFA4178-91B0-4F09-B9BE-295B34C5920F}" srcOrd="0" destOrd="0" presId="urn:microsoft.com/office/officeart/2005/8/layout/hierarchy1"/>
    <dgm:cxn modelId="{FF0FD680-71D7-4B4C-9FB6-1080DF0BBBE9}" srcId="{026161CB-6543-4882-B9B5-C1C961F38A18}" destId="{26F6E7B2-0772-414F-BF87-6ECA6268EA18}" srcOrd="2" destOrd="0" parTransId="{924A963D-0209-4334-A1D3-56E10D6E99F0}" sibTransId="{5F1BAE83-0C45-499B-B885-1E34DE325BAD}"/>
    <dgm:cxn modelId="{0EDE62F0-B6CB-420E-8B83-6BB6E3DACB30}" srcId="{026161CB-6543-4882-B9B5-C1C961F38A18}" destId="{C0C6EF19-2B5F-460C-A7FE-4B180F144527}" srcOrd="1" destOrd="0" parTransId="{AB096582-168A-4899-A006-16AD612C0B97}" sibTransId="{5FB0FB82-F0B3-44D9-90EF-5BA01F8FD156}"/>
    <dgm:cxn modelId="{118D5A41-3740-423F-95E5-4D0893FC4E7D}" srcId="{5288F075-697C-47BE-936A-2BE2634DCF34}" destId="{22F41510-F8B8-42A3-87A5-CDEEDAA1EC85}" srcOrd="1" destOrd="0" parTransId="{390F28E0-0866-4E22-884D-F5066738213A}" sibTransId="{8F58D409-AC2A-4351-9B3C-58909955CDAE}"/>
    <dgm:cxn modelId="{376EDAC4-0261-4FD6-A297-6B6878505B4F}" srcId="{5288F075-697C-47BE-936A-2BE2634DCF34}" destId="{6C9F0ED4-734A-4A08-AA5B-0A57A533D9EF}" srcOrd="0" destOrd="0" parTransId="{108953D7-B771-4E10-934D-813426B53E1F}" sibTransId="{784330F9-711F-4A4D-9626-E2F759656D4C}"/>
    <dgm:cxn modelId="{0DD046A9-ECC2-4C22-BFAE-4C101D3EC5B1}" type="presOf" srcId="{D783E14E-BC09-4998-9132-0275909B6840}" destId="{7D32FCFF-82BE-4EF0-9786-E005BDC6A404}" srcOrd="0" destOrd="0" presId="urn:microsoft.com/office/officeart/2005/8/layout/hierarchy1"/>
    <dgm:cxn modelId="{6ABC60C7-9733-474E-9B15-11A15521681F}" srcId="{DFA9BEAF-CB08-4CD1-A804-F7A7687E4817}" destId="{BC4025E0-113B-4B5A-8A18-93248E537931}" srcOrd="1" destOrd="0" parTransId="{6599C19F-D646-4E94-8DB0-4A38925BD150}" sibTransId="{DDE3E344-A23E-40C0-B2E5-7FD453A48659}"/>
    <dgm:cxn modelId="{4FE16ADF-F5BE-4ED7-9951-025C334C7F57}" type="presOf" srcId="{5288F075-697C-47BE-936A-2BE2634DCF34}" destId="{1B451C6D-AA98-40BB-AF2E-03BDB3261EF6}" srcOrd="0" destOrd="0" presId="urn:microsoft.com/office/officeart/2005/8/layout/hierarchy1"/>
    <dgm:cxn modelId="{840F4B37-770B-425A-BFC1-82435B4B71AB}" type="presOf" srcId="{924A963D-0209-4334-A1D3-56E10D6E99F0}" destId="{F2168E29-946D-426B-B680-D5D018153110}" srcOrd="0" destOrd="0" presId="urn:microsoft.com/office/officeart/2005/8/layout/hierarchy1"/>
    <dgm:cxn modelId="{F73515D5-AE06-4193-9471-6D3A9E21A5BF}" type="presOf" srcId="{6A006E5B-D714-4877-8EED-DC7921288D85}" destId="{BC2DB4FF-A2E0-4713-AAED-6029D3B26BDC}" srcOrd="0" destOrd="0" presId="urn:microsoft.com/office/officeart/2005/8/layout/hierarchy1"/>
    <dgm:cxn modelId="{59944000-46F3-433B-A56F-8B044C6698F1}" type="presOf" srcId="{AB096582-168A-4899-A006-16AD612C0B97}" destId="{D82034E3-4C55-4A9E-8FD1-D212D6B3CC05}" srcOrd="0" destOrd="0" presId="urn:microsoft.com/office/officeart/2005/8/layout/hierarchy1"/>
    <dgm:cxn modelId="{83B54268-06FE-442A-8FA8-DABB04659340}" srcId="{2093D6BE-A4A6-439D-AF2E-2E301A05FACB}" destId="{018D1585-4C58-441C-8E96-B210DB6D7300}" srcOrd="0" destOrd="0" parTransId="{E80C935F-142B-450D-B544-638F92D9B14C}" sibTransId="{90ABD0F2-35BB-4D94-A2C9-037B893AC244}"/>
    <dgm:cxn modelId="{6D7AFD28-099A-4726-BA12-D9E39308EDF0}" type="presOf" srcId="{1BBF6EE2-23F1-45F5-8F32-12183F6BDB10}" destId="{347C1249-089D-4E1F-BF4D-9599660C8D7D}" srcOrd="0" destOrd="0" presId="urn:microsoft.com/office/officeart/2005/8/layout/hierarchy1"/>
    <dgm:cxn modelId="{C64A2F00-70C0-41D2-8E16-97906097DE43}" type="presOf" srcId="{6C9F0ED4-734A-4A08-AA5B-0A57A533D9EF}" destId="{DC60068E-9B4F-434A-A742-F3A36F5E2EA7}" srcOrd="0" destOrd="0" presId="urn:microsoft.com/office/officeart/2005/8/layout/hierarchy1"/>
    <dgm:cxn modelId="{7B3E5268-56AE-447D-8D37-2F93D85CAAB2}" type="presOf" srcId="{C0C6EF19-2B5F-460C-A7FE-4B180F144527}" destId="{D7692685-61EC-4FD3-BFF8-CB7EFC0D538C}" srcOrd="0" destOrd="0" presId="urn:microsoft.com/office/officeart/2005/8/layout/hierarchy1"/>
    <dgm:cxn modelId="{62014F0F-B861-4DF8-AD90-326CF4193CFC}" type="presOf" srcId="{2210FF32-6A26-47C7-9708-F60230E52A75}" destId="{92CE5408-47CB-42FC-9F77-4F3D6E54A478}" srcOrd="0" destOrd="0" presId="urn:microsoft.com/office/officeart/2005/8/layout/hierarchy1"/>
    <dgm:cxn modelId="{424E651C-6657-4592-AB13-F1657D1B1334}" srcId="{018D1585-4C58-441C-8E96-B210DB6D7300}" destId="{026161CB-6543-4882-B9B5-C1C961F38A18}" srcOrd="2" destOrd="0" parTransId="{147E3C63-C0C4-427F-B93B-A670BE58BC71}" sibTransId="{1ADD64D1-9F0B-41F7-8BA0-3835C7E74E9A}"/>
    <dgm:cxn modelId="{B6B52BF5-B29C-4071-AED2-11C20BE65EC3}" srcId="{018D1585-4C58-441C-8E96-B210DB6D7300}" destId="{5288F075-697C-47BE-936A-2BE2634DCF34}" srcOrd="0" destOrd="0" parTransId="{D783E14E-BC09-4998-9132-0275909B6840}" sibTransId="{BC615016-BF9D-4E63-A9A7-20EEC5A09959}"/>
    <dgm:cxn modelId="{52699C01-F5C9-4371-8022-E0DE518C0FE7}" type="presOf" srcId="{147E3C63-C0C4-427F-B93B-A670BE58BC71}" destId="{D201F731-0CFD-4640-A452-AAEE17A64589}" srcOrd="0" destOrd="0" presId="urn:microsoft.com/office/officeart/2005/8/layout/hierarchy1"/>
    <dgm:cxn modelId="{484CE9F7-8138-4916-BDCC-5293F4293339}" type="presParOf" srcId="{96D7B13D-377A-4382-A378-9A0C3CF23F72}" destId="{FBA3EB9B-63DC-44F0-9728-608A173AE871}" srcOrd="0" destOrd="0" presId="urn:microsoft.com/office/officeart/2005/8/layout/hierarchy1"/>
    <dgm:cxn modelId="{064303E2-2987-49B1-A8BC-84F54287221C}" type="presParOf" srcId="{FBA3EB9B-63DC-44F0-9728-608A173AE871}" destId="{58BEB40C-BF1A-4ABB-AB34-EC6A476470B2}" srcOrd="0" destOrd="0" presId="urn:microsoft.com/office/officeart/2005/8/layout/hierarchy1"/>
    <dgm:cxn modelId="{D984F9B8-3518-41CC-8B7E-EF66DA93506D}" type="presParOf" srcId="{58BEB40C-BF1A-4ABB-AB34-EC6A476470B2}" destId="{A4FF87D6-1BAB-4FF5-9C15-363BAF7E86F8}" srcOrd="0" destOrd="0" presId="urn:microsoft.com/office/officeart/2005/8/layout/hierarchy1"/>
    <dgm:cxn modelId="{D1DAF269-79A3-4555-99BD-2D951E006D00}" type="presParOf" srcId="{58BEB40C-BF1A-4ABB-AB34-EC6A476470B2}" destId="{C2BC3555-B2FB-4369-AFE8-15AC88366CDC}" srcOrd="1" destOrd="0" presId="urn:microsoft.com/office/officeart/2005/8/layout/hierarchy1"/>
    <dgm:cxn modelId="{B933419C-E715-42C8-8C38-F9CFD97A20F9}" type="presParOf" srcId="{FBA3EB9B-63DC-44F0-9728-608A173AE871}" destId="{1A0E5D73-63DA-4CF8-9CAB-0CE010A16285}" srcOrd="1" destOrd="0" presId="urn:microsoft.com/office/officeart/2005/8/layout/hierarchy1"/>
    <dgm:cxn modelId="{1F79A7DD-418E-4483-8557-A08C99E9B091}" type="presParOf" srcId="{1A0E5D73-63DA-4CF8-9CAB-0CE010A16285}" destId="{7D32FCFF-82BE-4EF0-9786-E005BDC6A404}" srcOrd="0" destOrd="0" presId="urn:microsoft.com/office/officeart/2005/8/layout/hierarchy1"/>
    <dgm:cxn modelId="{0B084F84-B3ED-480E-8045-732F09E6EC0E}" type="presParOf" srcId="{1A0E5D73-63DA-4CF8-9CAB-0CE010A16285}" destId="{78664FD5-31D3-4802-8E3C-531D35FCFE0D}" srcOrd="1" destOrd="0" presId="urn:microsoft.com/office/officeart/2005/8/layout/hierarchy1"/>
    <dgm:cxn modelId="{C4CD308D-DD9A-441C-B738-F05BE837E5E2}" type="presParOf" srcId="{78664FD5-31D3-4802-8E3C-531D35FCFE0D}" destId="{A6D3BDFD-A8B4-4526-A7FA-1928B7B58F30}" srcOrd="0" destOrd="0" presId="urn:microsoft.com/office/officeart/2005/8/layout/hierarchy1"/>
    <dgm:cxn modelId="{235C7036-DDD0-4CEC-8337-B4D34716DD6E}" type="presParOf" srcId="{A6D3BDFD-A8B4-4526-A7FA-1928B7B58F30}" destId="{EA2A96FA-313C-4071-A583-823549CCE5CB}" srcOrd="0" destOrd="0" presId="urn:microsoft.com/office/officeart/2005/8/layout/hierarchy1"/>
    <dgm:cxn modelId="{B4D0393C-9EA5-4E8E-A83C-77325FDE6CBE}" type="presParOf" srcId="{A6D3BDFD-A8B4-4526-A7FA-1928B7B58F30}" destId="{1B451C6D-AA98-40BB-AF2E-03BDB3261EF6}" srcOrd="1" destOrd="0" presId="urn:microsoft.com/office/officeart/2005/8/layout/hierarchy1"/>
    <dgm:cxn modelId="{387B56EF-D523-4D2B-B335-A5104D6D72AB}" type="presParOf" srcId="{78664FD5-31D3-4802-8E3C-531D35FCFE0D}" destId="{318086CB-B57A-47DC-99F8-EF747E0FC111}" srcOrd="1" destOrd="0" presId="urn:microsoft.com/office/officeart/2005/8/layout/hierarchy1"/>
    <dgm:cxn modelId="{544B0221-25D3-427C-A34C-F76FCFF288AB}" type="presParOf" srcId="{318086CB-B57A-47DC-99F8-EF747E0FC111}" destId="{46119DBD-2BF5-4EEC-A31E-E44C3AE6DD76}" srcOrd="0" destOrd="0" presId="urn:microsoft.com/office/officeart/2005/8/layout/hierarchy1"/>
    <dgm:cxn modelId="{E141600C-9BEF-49C5-BF59-4DF198515149}" type="presParOf" srcId="{318086CB-B57A-47DC-99F8-EF747E0FC111}" destId="{9AA52D5F-F6E3-47D8-BEFE-9EAEE5B44580}" srcOrd="1" destOrd="0" presId="urn:microsoft.com/office/officeart/2005/8/layout/hierarchy1"/>
    <dgm:cxn modelId="{57D6C4E0-776D-40B2-834B-A42F7689A9FE}" type="presParOf" srcId="{9AA52D5F-F6E3-47D8-BEFE-9EAEE5B44580}" destId="{91F73303-B981-4A92-AE3C-6A8933BE59D0}" srcOrd="0" destOrd="0" presId="urn:microsoft.com/office/officeart/2005/8/layout/hierarchy1"/>
    <dgm:cxn modelId="{919227D5-93C9-4630-B3BF-0ED8A819FEFA}" type="presParOf" srcId="{91F73303-B981-4A92-AE3C-6A8933BE59D0}" destId="{B8A92889-06DF-4AA3-A8D6-069B031F9A32}" srcOrd="0" destOrd="0" presId="urn:microsoft.com/office/officeart/2005/8/layout/hierarchy1"/>
    <dgm:cxn modelId="{424E161F-EA06-4EC7-B49A-EE49ECADD4B4}" type="presParOf" srcId="{91F73303-B981-4A92-AE3C-6A8933BE59D0}" destId="{DC60068E-9B4F-434A-A742-F3A36F5E2EA7}" srcOrd="1" destOrd="0" presId="urn:microsoft.com/office/officeart/2005/8/layout/hierarchy1"/>
    <dgm:cxn modelId="{4C0F10F4-DF3B-4AC7-9E35-0CDF23D57A2B}" type="presParOf" srcId="{9AA52D5F-F6E3-47D8-BEFE-9EAEE5B44580}" destId="{E8A181CB-8E91-427E-9B9B-06C0E9ABEB58}" srcOrd="1" destOrd="0" presId="urn:microsoft.com/office/officeart/2005/8/layout/hierarchy1"/>
    <dgm:cxn modelId="{8074A3FA-D4C1-4A54-9042-C6E1B6841548}" type="presParOf" srcId="{318086CB-B57A-47DC-99F8-EF747E0FC111}" destId="{6CAEB01B-8496-4330-B9D9-9BC00401EC21}" srcOrd="2" destOrd="0" presId="urn:microsoft.com/office/officeart/2005/8/layout/hierarchy1"/>
    <dgm:cxn modelId="{17478D7D-27A9-45A0-A9E3-358BFBBF1C0E}" type="presParOf" srcId="{318086CB-B57A-47DC-99F8-EF747E0FC111}" destId="{781E0444-0199-451C-A4E1-223DA1C4B0CE}" srcOrd="3" destOrd="0" presId="urn:microsoft.com/office/officeart/2005/8/layout/hierarchy1"/>
    <dgm:cxn modelId="{9A711D43-26E2-48C8-92B3-1DE3B35F67B4}" type="presParOf" srcId="{781E0444-0199-451C-A4E1-223DA1C4B0CE}" destId="{1B5B8D59-D5C2-42F4-916F-16BA12F9659F}" srcOrd="0" destOrd="0" presId="urn:microsoft.com/office/officeart/2005/8/layout/hierarchy1"/>
    <dgm:cxn modelId="{AF730C9B-3FE1-4903-A142-600C13CCDD1E}" type="presParOf" srcId="{1B5B8D59-D5C2-42F4-916F-16BA12F9659F}" destId="{D054483B-5D7C-48AC-BDDA-D21C107097C8}" srcOrd="0" destOrd="0" presId="urn:microsoft.com/office/officeart/2005/8/layout/hierarchy1"/>
    <dgm:cxn modelId="{BFDF1DA6-3EE1-42FF-B9BD-F5C960FE67BF}" type="presParOf" srcId="{1B5B8D59-D5C2-42F4-916F-16BA12F9659F}" destId="{54864CF4-115B-4CA7-A08F-2EA7078698AB}" srcOrd="1" destOrd="0" presId="urn:microsoft.com/office/officeart/2005/8/layout/hierarchy1"/>
    <dgm:cxn modelId="{0672A3D1-B308-4EB1-9588-980E38FF36B8}" type="presParOf" srcId="{781E0444-0199-451C-A4E1-223DA1C4B0CE}" destId="{EA3BA3E3-2739-41E9-AB73-554DDB029B66}" srcOrd="1" destOrd="0" presId="urn:microsoft.com/office/officeart/2005/8/layout/hierarchy1"/>
    <dgm:cxn modelId="{EBD56051-7C65-4CC9-8DD8-AAB8FF9AF237}" type="presParOf" srcId="{1A0E5D73-63DA-4CF8-9CAB-0CE010A16285}" destId="{BC2DB4FF-A2E0-4713-AAED-6029D3B26BDC}" srcOrd="2" destOrd="0" presId="urn:microsoft.com/office/officeart/2005/8/layout/hierarchy1"/>
    <dgm:cxn modelId="{0327B636-67B4-44C5-A058-ED05F6550D05}" type="presParOf" srcId="{1A0E5D73-63DA-4CF8-9CAB-0CE010A16285}" destId="{2CBA2962-0801-4761-B20D-79E28381C5FE}" srcOrd="3" destOrd="0" presId="urn:microsoft.com/office/officeart/2005/8/layout/hierarchy1"/>
    <dgm:cxn modelId="{67926763-9D5E-4322-B919-957CCB021DE0}" type="presParOf" srcId="{2CBA2962-0801-4761-B20D-79E28381C5FE}" destId="{4DE2B81A-C9B2-4EC3-85EC-E3639B70A7DF}" srcOrd="0" destOrd="0" presId="urn:microsoft.com/office/officeart/2005/8/layout/hierarchy1"/>
    <dgm:cxn modelId="{E0BFC1B3-96BD-4B56-A460-508D93CDDDA7}" type="presParOf" srcId="{4DE2B81A-C9B2-4EC3-85EC-E3639B70A7DF}" destId="{0584D2C6-89FF-4900-90CA-B6B7659D863C}" srcOrd="0" destOrd="0" presId="urn:microsoft.com/office/officeart/2005/8/layout/hierarchy1"/>
    <dgm:cxn modelId="{6ED5E42C-0191-4BCD-8874-A355BD367DDE}" type="presParOf" srcId="{4DE2B81A-C9B2-4EC3-85EC-E3639B70A7DF}" destId="{430474C7-0E35-45EC-B85C-A6C047FD1E67}" srcOrd="1" destOrd="0" presId="urn:microsoft.com/office/officeart/2005/8/layout/hierarchy1"/>
    <dgm:cxn modelId="{66691856-E6AF-46D8-8C28-F3A386B60216}" type="presParOf" srcId="{2CBA2962-0801-4761-B20D-79E28381C5FE}" destId="{60267BB4-A519-4D97-A4E9-02F244DDB253}" srcOrd="1" destOrd="0" presId="urn:microsoft.com/office/officeart/2005/8/layout/hierarchy1"/>
    <dgm:cxn modelId="{E2597F0C-B7B3-4498-A4A8-C2F1B5AF4A08}" type="presParOf" srcId="{60267BB4-A519-4D97-A4E9-02F244DDB253}" destId="{347C1249-089D-4E1F-BF4D-9599660C8D7D}" srcOrd="0" destOrd="0" presId="urn:microsoft.com/office/officeart/2005/8/layout/hierarchy1"/>
    <dgm:cxn modelId="{786561A5-8AFE-4B8F-87B3-27CFD72B9D20}" type="presParOf" srcId="{60267BB4-A519-4D97-A4E9-02F244DDB253}" destId="{50253BAD-0888-4C00-AA03-CD48A29A95A7}" srcOrd="1" destOrd="0" presId="urn:microsoft.com/office/officeart/2005/8/layout/hierarchy1"/>
    <dgm:cxn modelId="{B553494E-B369-4AAA-B7B9-6F53F9274655}" type="presParOf" srcId="{50253BAD-0888-4C00-AA03-CD48A29A95A7}" destId="{F2FAC91C-0D09-4F2F-BD61-D3269C659310}" srcOrd="0" destOrd="0" presId="urn:microsoft.com/office/officeart/2005/8/layout/hierarchy1"/>
    <dgm:cxn modelId="{5F7A34E5-CA5D-4981-B511-1D0CE88C741C}" type="presParOf" srcId="{F2FAC91C-0D09-4F2F-BD61-D3269C659310}" destId="{BE56FB99-0F70-478B-AE12-09C12CA0E7A0}" srcOrd="0" destOrd="0" presId="urn:microsoft.com/office/officeart/2005/8/layout/hierarchy1"/>
    <dgm:cxn modelId="{A66E323C-FD24-4904-A10A-0193F8D5420B}" type="presParOf" srcId="{F2FAC91C-0D09-4F2F-BD61-D3269C659310}" destId="{C77EC45B-92EB-42B0-BB05-0A680A10CC31}" srcOrd="1" destOrd="0" presId="urn:microsoft.com/office/officeart/2005/8/layout/hierarchy1"/>
    <dgm:cxn modelId="{0E5494E8-CFD9-44D7-AB1D-18975E100459}" type="presParOf" srcId="{50253BAD-0888-4C00-AA03-CD48A29A95A7}" destId="{85A70BDC-9E71-47B1-BD4A-2FC88C8D100B}" srcOrd="1" destOrd="0" presId="urn:microsoft.com/office/officeart/2005/8/layout/hierarchy1"/>
    <dgm:cxn modelId="{E75F1999-DA13-4EB3-A81B-E5B8A2E97AC5}" type="presParOf" srcId="{60267BB4-A519-4D97-A4E9-02F244DDB253}" destId="{18AE9544-17C9-44EF-A258-865ADCB5F596}" srcOrd="2" destOrd="0" presId="urn:microsoft.com/office/officeart/2005/8/layout/hierarchy1"/>
    <dgm:cxn modelId="{192FE9C0-F078-4E39-AE83-70090B897AA4}" type="presParOf" srcId="{60267BB4-A519-4D97-A4E9-02F244DDB253}" destId="{DC5BC449-20A6-4FA3-9C60-B74E704B994C}" srcOrd="3" destOrd="0" presId="urn:microsoft.com/office/officeart/2005/8/layout/hierarchy1"/>
    <dgm:cxn modelId="{AD4480D6-9878-415C-81C2-A36F7CEC6EF7}" type="presParOf" srcId="{DC5BC449-20A6-4FA3-9C60-B74E704B994C}" destId="{64D89FD4-09A2-44EC-8353-E159DC316FAB}" srcOrd="0" destOrd="0" presId="urn:microsoft.com/office/officeart/2005/8/layout/hierarchy1"/>
    <dgm:cxn modelId="{CE26A622-8F72-4309-AB2A-15F9015B9E89}" type="presParOf" srcId="{64D89FD4-09A2-44EC-8353-E159DC316FAB}" destId="{E94CC2C5-6287-44EB-AEF1-95430567338A}" srcOrd="0" destOrd="0" presId="urn:microsoft.com/office/officeart/2005/8/layout/hierarchy1"/>
    <dgm:cxn modelId="{AB8063E4-D2D8-4BF0-A997-210F76795324}" type="presParOf" srcId="{64D89FD4-09A2-44EC-8353-E159DC316FAB}" destId="{ACCCAD96-4B01-4F9F-AF2D-C18E3E63FA8D}" srcOrd="1" destOrd="0" presId="urn:microsoft.com/office/officeart/2005/8/layout/hierarchy1"/>
    <dgm:cxn modelId="{13B78737-EC2B-4EA9-A66E-9F8D3ACCA2CE}" type="presParOf" srcId="{DC5BC449-20A6-4FA3-9C60-B74E704B994C}" destId="{509E3901-FBE3-4655-9C4C-4C39F89E076E}" srcOrd="1" destOrd="0" presId="urn:microsoft.com/office/officeart/2005/8/layout/hierarchy1"/>
    <dgm:cxn modelId="{7149D527-BA64-4D70-BE14-947A16729811}" type="presParOf" srcId="{1A0E5D73-63DA-4CF8-9CAB-0CE010A16285}" destId="{D201F731-0CFD-4640-A452-AAEE17A64589}" srcOrd="4" destOrd="0" presId="urn:microsoft.com/office/officeart/2005/8/layout/hierarchy1"/>
    <dgm:cxn modelId="{17BF63FD-A1AE-4CD5-BA7C-BFBA86735647}" type="presParOf" srcId="{1A0E5D73-63DA-4CF8-9CAB-0CE010A16285}" destId="{B3822336-C318-4899-A302-9299D7FF6B1F}" srcOrd="5" destOrd="0" presId="urn:microsoft.com/office/officeart/2005/8/layout/hierarchy1"/>
    <dgm:cxn modelId="{5438460A-C90D-427C-AF12-DD2C0157978A}" type="presParOf" srcId="{B3822336-C318-4899-A302-9299D7FF6B1F}" destId="{A58000F4-509C-4953-94DD-A90A6DF4DB09}" srcOrd="0" destOrd="0" presId="urn:microsoft.com/office/officeart/2005/8/layout/hierarchy1"/>
    <dgm:cxn modelId="{341524D4-F749-416A-98B0-321728761842}" type="presParOf" srcId="{A58000F4-509C-4953-94DD-A90A6DF4DB09}" destId="{2C746C89-B146-4BBA-83B2-2C030620AFA2}" srcOrd="0" destOrd="0" presId="urn:microsoft.com/office/officeart/2005/8/layout/hierarchy1"/>
    <dgm:cxn modelId="{BF3DE476-B07B-434D-B981-BCB7FAA981D4}" type="presParOf" srcId="{A58000F4-509C-4953-94DD-A90A6DF4DB09}" destId="{AC7F2E90-F211-4E88-A8A5-F5D6F07E7FDF}" srcOrd="1" destOrd="0" presId="urn:microsoft.com/office/officeart/2005/8/layout/hierarchy1"/>
    <dgm:cxn modelId="{69994F14-E8A7-46B2-A8BA-BCB40BA6780E}" type="presParOf" srcId="{B3822336-C318-4899-A302-9299D7FF6B1F}" destId="{8C3758CF-BBE7-40C8-B03F-4C7B4B97BE13}" srcOrd="1" destOrd="0" presId="urn:microsoft.com/office/officeart/2005/8/layout/hierarchy1"/>
    <dgm:cxn modelId="{6B7BA5B6-FFBF-4585-9524-AC3DC80134DD}" type="presParOf" srcId="{8C3758CF-BBE7-40C8-B03F-4C7B4B97BE13}" destId="{92CE5408-47CB-42FC-9F77-4F3D6E54A478}" srcOrd="0" destOrd="0" presId="urn:microsoft.com/office/officeart/2005/8/layout/hierarchy1"/>
    <dgm:cxn modelId="{306CB161-39A3-4326-82D5-51260F19E770}" type="presParOf" srcId="{8C3758CF-BBE7-40C8-B03F-4C7B4B97BE13}" destId="{E03018FC-442A-4830-B87D-C6AF73D375D1}" srcOrd="1" destOrd="0" presId="urn:microsoft.com/office/officeart/2005/8/layout/hierarchy1"/>
    <dgm:cxn modelId="{2FF10361-CD6B-4211-9515-15ECBB3203C7}" type="presParOf" srcId="{E03018FC-442A-4830-B87D-C6AF73D375D1}" destId="{1B3BA502-6B69-4CE2-9A11-957EBF0A4EDE}" srcOrd="0" destOrd="0" presId="urn:microsoft.com/office/officeart/2005/8/layout/hierarchy1"/>
    <dgm:cxn modelId="{3CA76EB1-2BC3-4F9D-964E-EB6BFCBA2A66}" type="presParOf" srcId="{1B3BA502-6B69-4CE2-9A11-957EBF0A4EDE}" destId="{D3A74719-95EC-40F4-A4AC-332EE83AB7C2}" srcOrd="0" destOrd="0" presId="urn:microsoft.com/office/officeart/2005/8/layout/hierarchy1"/>
    <dgm:cxn modelId="{C2D1EEF4-7517-45AA-9475-45A304C5BF6F}" type="presParOf" srcId="{1B3BA502-6B69-4CE2-9A11-957EBF0A4EDE}" destId="{0EFA4178-91B0-4F09-B9BE-295B34C5920F}" srcOrd="1" destOrd="0" presId="urn:microsoft.com/office/officeart/2005/8/layout/hierarchy1"/>
    <dgm:cxn modelId="{2FFEA830-7C17-46D9-BAE9-87C8B7A6599A}" type="presParOf" srcId="{E03018FC-442A-4830-B87D-C6AF73D375D1}" destId="{9EE3C66D-515F-4B1C-A177-7699F505C3DB}" srcOrd="1" destOrd="0" presId="urn:microsoft.com/office/officeart/2005/8/layout/hierarchy1"/>
    <dgm:cxn modelId="{BC94F1C0-8A9A-400A-B3B1-D24075EC83FB}" type="presParOf" srcId="{8C3758CF-BBE7-40C8-B03F-4C7B4B97BE13}" destId="{D82034E3-4C55-4A9E-8FD1-D212D6B3CC05}" srcOrd="2" destOrd="0" presId="urn:microsoft.com/office/officeart/2005/8/layout/hierarchy1"/>
    <dgm:cxn modelId="{D946D057-8142-431E-8384-0E2040C9FB66}" type="presParOf" srcId="{8C3758CF-BBE7-40C8-B03F-4C7B4B97BE13}" destId="{EA214E2F-08B4-4B8B-9ECA-C7BA53341FAA}" srcOrd="3" destOrd="0" presId="urn:microsoft.com/office/officeart/2005/8/layout/hierarchy1"/>
    <dgm:cxn modelId="{7BDEF068-CC68-484D-B931-F2801621EF69}" type="presParOf" srcId="{EA214E2F-08B4-4B8B-9ECA-C7BA53341FAA}" destId="{7DEC327C-63D1-45BE-914A-B0389EB71179}" srcOrd="0" destOrd="0" presId="urn:microsoft.com/office/officeart/2005/8/layout/hierarchy1"/>
    <dgm:cxn modelId="{E5ADE8DE-D41E-4F5D-BD83-18073CA1BF23}" type="presParOf" srcId="{7DEC327C-63D1-45BE-914A-B0389EB71179}" destId="{BC5A2A52-F83F-4A79-B8A7-AC004450580F}" srcOrd="0" destOrd="0" presId="urn:microsoft.com/office/officeart/2005/8/layout/hierarchy1"/>
    <dgm:cxn modelId="{E5B1C597-8F00-4C8C-BCBE-C52D1B2DDE96}" type="presParOf" srcId="{7DEC327C-63D1-45BE-914A-B0389EB71179}" destId="{D7692685-61EC-4FD3-BFF8-CB7EFC0D538C}" srcOrd="1" destOrd="0" presId="urn:microsoft.com/office/officeart/2005/8/layout/hierarchy1"/>
    <dgm:cxn modelId="{6CCB2886-3DB3-4F99-8FD6-A29737DC5489}" type="presParOf" srcId="{EA214E2F-08B4-4B8B-9ECA-C7BA53341FAA}" destId="{88F88679-209A-48FE-BB35-44815470ACC1}" srcOrd="1" destOrd="0" presId="urn:microsoft.com/office/officeart/2005/8/layout/hierarchy1"/>
    <dgm:cxn modelId="{4F02A83A-7566-4B17-82E6-6CCDF314AEA6}" type="presParOf" srcId="{8C3758CF-BBE7-40C8-B03F-4C7B4B97BE13}" destId="{F2168E29-946D-426B-B680-D5D018153110}" srcOrd="4" destOrd="0" presId="urn:microsoft.com/office/officeart/2005/8/layout/hierarchy1"/>
    <dgm:cxn modelId="{4B66D210-7F6B-4F3F-BAB1-455BFF6B5DC0}" type="presParOf" srcId="{8C3758CF-BBE7-40C8-B03F-4C7B4B97BE13}" destId="{E9BC7F81-B539-42B1-A6E8-1E1B4C64359E}" srcOrd="5" destOrd="0" presId="urn:microsoft.com/office/officeart/2005/8/layout/hierarchy1"/>
    <dgm:cxn modelId="{FF97D158-AFA9-4D86-AE9E-AE11ECEB8EBE}" type="presParOf" srcId="{E9BC7F81-B539-42B1-A6E8-1E1B4C64359E}" destId="{4515A47C-3321-4ADF-8775-57580AE9CBC5}" srcOrd="0" destOrd="0" presId="urn:microsoft.com/office/officeart/2005/8/layout/hierarchy1"/>
    <dgm:cxn modelId="{CA6F41AC-2027-41D9-AC15-8CE4BC9F038A}" type="presParOf" srcId="{4515A47C-3321-4ADF-8775-57580AE9CBC5}" destId="{FF015E4E-09EC-4E9D-83F3-FA81FCA32E8A}" srcOrd="0" destOrd="0" presId="urn:microsoft.com/office/officeart/2005/8/layout/hierarchy1"/>
    <dgm:cxn modelId="{18188132-4E35-43F5-B91D-15CDED045E77}" type="presParOf" srcId="{4515A47C-3321-4ADF-8775-57580AE9CBC5}" destId="{55F317DD-83A5-4D5C-B6DE-3329B18036A2}" srcOrd="1" destOrd="0" presId="urn:microsoft.com/office/officeart/2005/8/layout/hierarchy1"/>
    <dgm:cxn modelId="{28922ED8-15BE-492D-B1A9-B4C354841704}" type="presParOf" srcId="{E9BC7F81-B539-42B1-A6E8-1E1B4C64359E}" destId="{2F6A87B2-5A3A-4D2B-9D11-825E9D6023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FB17D-6D9B-4EEA-8EC4-C309D0976F1B}">
      <dsp:nvSpPr>
        <dsp:cNvPr id="0" name=""/>
        <dsp:cNvSpPr/>
      </dsp:nvSpPr>
      <dsp:spPr>
        <a:xfrm>
          <a:off x="3321443" y="-162926"/>
          <a:ext cx="1906026" cy="1602152"/>
        </a:xfrm>
        <a:prstGeom prst="roundRect">
          <a:avLst/>
        </a:prstGeom>
        <a:solidFill>
          <a:srgbClr val="FFFFFF"/>
        </a:solidFill>
        <a:ln w="28575" cap="flat" cmpd="sng" algn="ctr">
          <a:solidFill>
            <a:srgbClr val="00B0F0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Production or manufacture of goods</a:t>
          </a:r>
          <a:endParaRPr lang="en-US" sz="1600" b="0" kern="12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399654" y="-84715"/>
        <a:ext cx="1749604" cy="1445730"/>
      </dsp:txXfrm>
    </dsp:sp>
    <dsp:sp modelId="{6CEE890F-E24E-4085-A5A3-CF7EDD26A76C}">
      <dsp:nvSpPr>
        <dsp:cNvPr id="0" name=""/>
        <dsp:cNvSpPr/>
      </dsp:nvSpPr>
      <dsp:spPr>
        <a:xfrm>
          <a:off x="1895988" y="638150"/>
          <a:ext cx="4756936" cy="4756936"/>
        </a:xfrm>
        <a:custGeom>
          <a:avLst/>
          <a:gdLst/>
          <a:ahLst/>
          <a:cxnLst/>
          <a:rect l="0" t="0" r="0" b="0"/>
          <a:pathLst>
            <a:path>
              <a:moveTo>
                <a:pt x="3524523" y="294320"/>
              </a:moveTo>
              <a:arcTo wR="2378468" hR="2378468" stAng="17928361" swAng="946902"/>
            </a:path>
          </a:pathLst>
        </a:custGeom>
        <a:noFill/>
        <a:ln w="19050" cap="flat" cmpd="sng" algn="ctr">
          <a:solidFill>
            <a:srgbClr val="92D050"/>
          </a:solidFill>
          <a:prstDash val="solid"/>
          <a:miter lim="800000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740C-FDB3-434F-9438-F45B1EC95B8C}">
      <dsp:nvSpPr>
        <dsp:cNvPr id="0" name=""/>
        <dsp:cNvSpPr/>
      </dsp:nvSpPr>
      <dsp:spPr>
        <a:xfrm>
          <a:off x="5583501" y="1480555"/>
          <a:ext cx="1906026" cy="160215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00B0F0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Inward &amp; outward supply of goods &amp; service both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661712" y="1558766"/>
        <a:ext cx="1749604" cy="1445730"/>
      </dsp:txXfrm>
    </dsp:sp>
    <dsp:sp modelId="{6DECE6AC-D71C-4005-A46B-2195C7235FAD}">
      <dsp:nvSpPr>
        <dsp:cNvPr id="0" name=""/>
        <dsp:cNvSpPr/>
      </dsp:nvSpPr>
      <dsp:spPr>
        <a:xfrm>
          <a:off x="1895988" y="638150"/>
          <a:ext cx="4756936" cy="4756936"/>
        </a:xfrm>
        <a:custGeom>
          <a:avLst/>
          <a:gdLst/>
          <a:ahLst/>
          <a:cxnLst/>
          <a:rect l="0" t="0" r="0" b="0"/>
          <a:pathLst>
            <a:path>
              <a:moveTo>
                <a:pt x="4739900" y="2662637"/>
              </a:moveTo>
              <a:arcTo wR="2378468" hR="2378468" stAng="411710" swAng="962799"/>
            </a:path>
          </a:pathLst>
        </a:custGeom>
        <a:noFill/>
        <a:ln w="19050" cap="flat" cmpd="sng" algn="ctr">
          <a:solidFill>
            <a:srgbClr val="92D050"/>
          </a:solidFill>
          <a:prstDash val="solid"/>
          <a:miter lim="800000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9F27A-0B08-4C68-8226-38A66E273239}">
      <dsp:nvSpPr>
        <dsp:cNvPr id="0" name=""/>
        <dsp:cNvSpPr/>
      </dsp:nvSpPr>
      <dsp:spPr>
        <a:xfrm>
          <a:off x="4719472" y="4139763"/>
          <a:ext cx="1906026" cy="160215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00B0F0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Stock of goods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797683" y="4217974"/>
        <a:ext cx="1749604" cy="1445730"/>
      </dsp:txXfrm>
    </dsp:sp>
    <dsp:sp modelId="{8CD122BB-763C-49B6-8F19-F385B32F2DB1}">
      <dsp:nvSpPr>
        <dsp:cNvPr id="0" name=""/>
        <dsp:cNvSpPr/>
      </dsp:nvSpPr>
      <dsp:spPr>
        <a:xfrm>
          <a:off x="1895988" y="638150"/>
          <a:ext cx="4756936" cy="4756936"/>
        </a:xfrm>
        <a:custGeom>
          <a:avLst/>
          <a:gdLst/>
          <a:ahLst/>
          <a:cxnLst/>
          <a:rect l="0" t="0" r="0" b="0"/>
          <a:pathLst>
            <a:path>
              <a:moveTo>
                <a:pt x="2647538" y="4741668"/>
              </a:moveTo>
              <a:arcTo wR="2378468" hR="2378468" stAng="5010262" swAng="779476"/>
            </a:path>
          </a:pathLst>
        </a:custGeom>
        <a:noFill/>
        <a:ln w="19050" cap="flat" cmpd="sng" algn="ctr">
          <a:solidFill>
            <a:srgbClr val="92D050"/>
          </a:solidFill>
          <a:prstDash val="solid"/>
          <a:miter lim="800000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7EDE6-2BFE-43B5-B699-AC7B3D2A2E1A}">
      <dsp:nvSpPr>
        <dsp:cNvPr id="0" name=""/>
        <dsp:cNvSpPr/>
      </dsp:nvSpPr>
      <dsp:spPr>
        <a:xfrm>
          <a:off x="1923414" y="4139763"/>
          <a:ext cx="1906026" cy="160215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00B0F0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Input tax credit availed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001625" y="4217974"/>
        <a:ext cx="1749604" cy="1445730"/>
      </dsp:txXfrm>
    </dsp:sp>
    <dsp:sp modelId="{ACA93F94-E317-4EEC-82F7-55EE34A3F398}">
      <dsp:nvSpPr>
        <dsp:cNvPr id="0" name=""/>
        <dsp:cNvSpPr/>
      </dsp:nvSpPr>
      <dsp:spPr>
        <a:xfrm>
          <a:off x="1895988" y="638150"/>
          <a:ext cx="4756936" cy="4756936"/>
        </a:xfrm>
        <a:custGeom>
          <a:avLst/>
          <a:gdLst/>
          <a:ahLst/>
          <a:cxnLst/>
          <a:rect l="0" t="0" r="0" b="0"/>
          <a:pathLst>
            <a:path>
              <a:moveTo>
                <a:pt x="187595" y="3304312"/>
              </a:moveTo>
              <a:arcTo wR="2378468" hR="2378468" stAng="9425491" swAng="962799"/>
            </a:path>
          </a:pathLst>
        </a:custGeom>
        <a:noFill/>
        <a:ln w="19050" cap="flat" cmpd="sng" algn="ctr">
          <a:solidFill>
            <a:srgbClr val="92D050"/>
          </a:solidFill>
          <a:prstDash val="solid"/>
          <a:miter lim="800000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06442-F59D-412D-813A-26B8A4A99A3B}">
      <dsp:nvSpPr>
        <dsp:cNvPr id="0" name=""/>
        <dsp:cNvSpPr/>
      </dsp:nvSpPr>
      <dsp:spPr>
        <a:xfrm>
          <a:off x="1059385" y="1480555"/>
          <a:ext cx="1906026" cy="160215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00B0F0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Output tax payable and paid</a:t>
          </a:r>
          <a:endParaRPr lang="en-US" sz="1400" kern="1200" dirty="0">
            <a:solidFill>
              <a:schemeClr val="bg1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137596" y="1558766"/>
        <a:ext cx="1749604" cy="1445730"/>
      </dsp:txXfrm>
    </dsp:sp>
    <dsp:sp modelId="{35CA9541-CE79-47BE-8C90-5B1387CFEFDF}">
      <dsp:nvSpPr>
        <dsp:cNvPr id="0" name=""/>
        <dsp:cNvSpPr/>
      </dsp:nvSpPr>
      <dsp:spPr>
        <a:xfrm>
          <a:off x="1895988" y="638150"/>
          <a:ext cx="4756936" cy="4756936"/>
        </a:xfrm>
        <a:custGeom>
          <a:avLst/>
          <a:gdLst/>
          <a:ahLst/>
          <a:cxnLst/>
          <a:rect l="0" t="0" r="0" b="0"/>
          <a:pathLst>
            <a:path>
              <a:moveTo>
                <a:pt x="708783" y="684578"/>
              </a:moveTo>
              <a:arcTo wR="2378468" hR="2378468" stAng="13524738" swAng="946902"/>
            </a:path>
          </a:pathLst>
        </a:custGeom>
        <a:noFill/>
        <a:ln w="19050" cap="flat" cmpd="sng" algn="ctr">
          <a:solidFill>
            <a:srgbClr val="92D050"/>
          </a:solidFill>
          <a:prstDash val="solid"/>
          <a:miter lim="800000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A27CE-30D6-4FB4-A457-74714780BAA4}">
      <dsp:nvSpPr>
        <dsp:cNvPr id="0" name=""/>
        <dsp:cNvSpPr/>
      </dsp:nvSpPr>
      <dsp:spPr>
        <a:xfrm>
          <a:off x="0" y="166535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01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Every supplier whose consignment value &gt; 50,000</a:t>
          </a:r>
          <a:endParaRPr lang="en-US" sz="18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6719" y="213254"/>
        <a:ext cx="2565061" cy="1501661"/>
      </dsp:txXfrm>
    </dsp:sp>
    <dsp:sp modelId="{357C28ED-B514-4B99-8818-281C8F64F46B}">
      <dsp:nvSpPr>
        <dsp:cNvPr id="0" name=""/>
        <dsp:cNvSpPr/>
      </dsp:nvSpPr>
      <dsp:spPr>
        <a:xfrm>
          <a:off x="2892444" y="634430"/>
          <a:ext cx="563595" cy="659307"/>
        </a:xfrm>
        <a:prstGeom prst="rightArrow">
          <a:avLst>
            <a:gd name="adj1" fmla="val 60000"/>
            <a:gd name="adj2" fmla="val 50000"/>
          </a:avLst>
        </a:prstGeom>
        <a:noFill/>
        <a:ln w="19050">
          <a:solidFill>
            <a:schemeClr val="accent4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n-lt"/>
          </a:endParaRPr>
        </a:p>
      </dsp:txBody>
      <dsp:txXfrm>
        <a:off x="2892444" y="766291"/>
        <a:ext cx="394517" cy="395585"/>
      </dsp:txXfrm>
    </dsp:sp>
    <dsp:sp modelId="{975CF036-906B-4E60-BF62-74AE0F3E6114}">
      <dsp:nvSpPr>
        <dsp:cNvPr id="0" name=""/>
        <dsp:cNvSpPr/>
      </dsp:nvSpPr>
      <dsp:spPr>
        <a:xfrm>
          <a:off x="3721887" y="166535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Before commencement of movement- part A of E-Way Bill</a:t>
          </a:r>
          <a:endParaRPr lang="en-US" sz="20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68606" y="213254"/>
        <a:ext cx="2565061" cy="1501661"/>
      </dsp:txXfrm>
    </dsp:sp>
    <dsp:sp modelId="{4DC523CB-B1E3-4430-A17C-EF54F5CBB3D3}">
      <dsp:nvSpPr>
        <dsp:cNvPr id="0" name=""/>
        <dsp:cNvSpPr/>
      </dsp:nvSpPr>
      <dsp:spPr>
        <a:xfrm>
          <a:off x="6614334" y="634430"/>
          <a:ext cx="563601" cy="659307"/>
        </a:xfrm>
        <a:prstGeom prst="rightArrow">
          <a:avLst>
            <a:gd name="adj1" fmla="val 60000"/>
            <a:gd name="adj2" fmla="val 50000"/>
          </a:avLst>
        </a:prstGeom>
        <a:noFill/>
        <a:ln w="19050">
          <a:solidFill>
            <a:schemeClr val="accent4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n-lt"/>
          </a:endParaRPr>
        </a:p>
      </dsp:txBody>
      <dsp:txXfrm>
        <a:off x="6614334" y="766291"/>
        <a:ext cx="394521" cy="395585"/>
      </dsp:txXfrm>
    </dsp:sp>
    <dsp:sp modelId="{30E55F72-4F47-40CF-A65C-924F13F44CF8}">
      <dsp:nvSpPr>
        <dsp:cNvPr id="0" name=""/>
        <dsp:cNvSpPr/>
      </dsp:nvSpPr>
      <dsp:spPr>
        <a:xfrm>
          <a:off x="7443786" y="166535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If goods sent through transporter, he has to file part B of E-Way bill</a:t>
          </a:r>
          <a:endParaRPr lang="en-US" sz="18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490505" y="213254"/>
        <a:ext cx="2565061" cy="1501661"/>
      </dsp:txXfrm>
    </dsp:sp>
    <dsp:sp modelId="{7341ADFF-E967-4384-8A56-365B261BBE9C}">
      <dsp:nvSpPr>
        <dsp:cNvPr id="0" name=""/>
        <dsp:cNvSpPr/>
      </dsp:nvSpPr>
      <dsp:spPr>
        <a:xfrm rot="5400000">
          <a:off x="8491234" y="1947729"/>
          <a:ext cx="563601" cy="659307"/>
        </a:xfrm>
        <a:prstGeom prst="rightArrow">
          <a:avLst>
            <a:gd name="adj1" fmla="val 60000"/>
            <a:gd name="adj2" fmla="val 50000"/>
          </a:avLst>
        </a:prstGeom>
        <a:noFill/>
        <a:ln w="19050">
          <a:solidFill>
            <a:schemeClr val="accent4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n-lt"/>
          </a:endParaRPr>
        </a:p>
      </dsp:txBody>
      <dsp:txXfrm rot="-5400000">
        <a:off x="8575242" y="1995582"/>
        <a:ext cx="395585" cy="394521"/>
      </dsp:txXfrm>
    </dsp:sp>
    <dsp:sp modelId="{DFAAAA14-995E-4C7F-94A4-0391A8393454}">
      <dsp:nvSpPr>
        <dsp:cNvPr id="0" name=""/>
        <dsp:cNvSpPr/>
      </dsp:nvSpPr>
      <dsp:spPr>
        <a:xfrm>
          <a:off x="7443786" y="2825034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Unique E-Way Bill No. to be provided to supplier, transporter &amp; recipient </a:t>
          </a:r>
          <a:endParaRPr lang="en-US" sz="20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490505" y="2871753"/>
        <a:ext cx="2565061" cy="1501661"/>
      </dsp:txXfrm>
    </dsp:sp>
    <dsp:sp modelId="{C634947D-FECD-4448-9968-57DF12770093}">
      <dsp:nvSpPr>
        <dsp:cNvPr id="0" name=""/>
        <dsp:cNvSpPr/>
      </dsp:nvSpPr>
      <dsp:spPr>
        <a:xfrm rot="10800000">
          <a:off x="6646236" y="3292930"/>
          <a:ext cx="563601" cy="659307"/>
        </a:xfrm>
        <a:prstGeom prst="rightArrow">
          <a:avLst>
            <a:gd name="adj1" fmla="val 60000"/>
            <a:gd name="adj2" fmla="val 50000"/>
          </a:avLst>
        </a:prstGeom>
        <a:noFill/>
        <a:ln w="19050">
          <a:solidFill>
            <a:schemeClr val="accent4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n-lt"/>
          </a:endParaRPr>
        </a:p>
      </dsp:txBody>
      <dsp:txXfrm rot="10800000">
        <a:off x="6815316" y="3424791"/>
        <a:ext cx="394521" cy="395585"/>
      </dsp:txXfrm>
    </dsp:sp>
    <dsp:sp modelId="{138C070C-E89A-47C9-9BA9-6E9D57F81D61}">
      <dsp:nvSpPr>
        <dsp:cNvPr id="0" name=""/>
        <dsp:cNvSpPr/>
      </dsp:nvSpPr>
      <dsp:spPr>
        <a:xfrm>
          <a:off x="3721887" y="2825034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Recipient to communicate acceptance or rejection within 72 hours</a:t>
          </a:r>
          <a:endParaRPr lang="en-US" sz="20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68606" y="2871753"/>
        <a:ext cx="2565061" cy="1501661"/>
      </dsp:txXfrm>
    </dsp:sp>
    <dsp:sp modelId="{1ED64256-DCC9-4E42-96E7-98220F740F2C}">
      <dsp:nvSpPr>
        <dsp:cNvPr id="0" name=""/>
        <dsp:cNvSpPr/>
      </dsp:nvSpPr>
      <dsp:spPr>
        <a:xfrm rot="10773196">
          <a:off x="2931008" y="3307282"/>
          <a:ext cx="558898" cy="659307"/>
        </a:xfrm>
        <a:prstGeom prst="rightArrow">
          <a:avLst>
            <a:gd name="adj1" fmla="val 60000"/>
            <a:gd name="adj2" fmla="val 50000"/>
          </a:avLst>
        </a:prstGeom>
        <a:noFill/>
        <a:ln w="19050">
          <a:solidFill>
            <a:schemeClr val="accent4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+mn-lt"/>
          </a:endParaRPr>
        </a:p>
      </dsp:txBody>
      <dsp:txXfrm rot="10800000">
        <a:off x="3098674" y="3438489"/>
        <a:ext cx="391229" cy="395585"/>
      </dsp:txXfrm>
    </dsp:sp>
    <dsp:sp modelId="{56A0B04D-A385-4EFD-823E-B5511743AA07}">
      <dsp:nvSpPr>
        <dsp:cNvPr id="0" name=""/>
        <dsp:cNvSpPr/>
      </dsp:nvSpPr>
      <dsp:spPr>
        <a:xfrm>
          <a:off x="8894" y="2853985"/>
          <a:ext cx="2658499" cy="1595099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rgbClr val="FFC000"/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If no reply filed, deemed to be accepted</a:t>
          </a:r>
          <a:r>
            <a:rPr lang="en-US" sz="16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]</a:t>
          </a:r>
          <a:endParaRPr lang="en-US" sz="1600" kern="1200" dirty="0">
            <a:solidFill>
              <a:schemeClr val="bg2">
                <a:lumMod val="50000"/>
              </a:schemeClr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613" y="2900704"/>
        <a:ext cx="2565061" cy="1501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68E29-946D-426B-B680-D5D018153110}">
      <dsp:nvSpPr>
        <dsp:cNvPr id="0" name=""/>
        <dsp:cNvSpPr/>
      </dsp:nvSpPr>
      <dsp:spPr>
        <a:xfrm>
          <a:off x="9362973" y="3884113"/>
          <a:ext cx="1737499" cy="1624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873"/>
              </a:lnTo>
              <a:lnTo>
                <a:pt x="1737499" y="1493873"/>
              </a:lnTo>
              <a:lnTo>
                <a:pt x="1737499" y="16249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034E3-4C55-4A9E-8FD1-D212D6B3CC05}">
      <dsp:nvSpPr>
        <dsp:cNvPr id="0" name=""/>
        <dsp:cNvSpPr/>
      </dsp:nvSpPr>
      <dsp:spPr>
        <a:xfrm>
          <a:off x="9362973" y="3884113"/>
          <a:ext cx="153773" cy="1624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873"/>
              </a:lnTo>
              <a:lnTo>
                <a:pt x="153773" y="1493873"/>
              </a:lnTo>
              <a:lnTo>
                <a:pt x="153773" y="16249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E5408-47CB-42FC-9F77-4F3D6E54A478}">
      <dsp:nvSpPr>
        <dsp:cNvPr id="0" name=""/>
        <dsp:cNvSpPr/>
      </dsp:nvSpPr>
      <dsp:spPr>
        <a:xfrm>
          <a:off x="7787720" y="3884113"/>
          <a:ext cx="1575252" cy="1624925"/>
        </a:xfrm>
        <a:custGeom>
          <a:avLst/>
          <a:gdLst/>
          <a:ahLst/>
          <a:cxnLst/>
          <a:rect l="0" t="0" r="0" b="0"/>
          <a:pathLst>
            <a:path>
              <a:moveTo>
                <a:pt x="1575252" y="0"/>
              </a:moveTo>
              <a:lnTo>
                <a:pt x="1575252" y="1493873"/>
              </a:lnTo>
              <a:lnTo>
                <a:pt x="0" y="1493873"/>
              </a:lnTo>
              <a:lnTo>
                <a:pt x="0" y="16249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1F731-0CFD-4640-A452-AAEE17A64589}">
      <dsp:nvSpPr>
        <dsp:cNvPr id="0" name=""/>
        <dsp:cNvSpPr/>
      </dsp:nvSpPr>
      <dsp:spPr>
        <a:xfrm>
          <a:off x="5453596" y="1926274"/>
          <a:ext cx="3909376" cy="1059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478"/>
              </a:lnTo>
              <a:lnTo>
                <a:pt x="3909376" y="928478"/>
              </a:lnTo>
              <a:lnTo>
                <a:pt x="3909376" y="1059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AE9544-17C9-44EF-A258-865ADCB5F596}">
      <dsp:nvSpPr>
        <dsp:cNvPr id="0" name=""/>
        <dsp:cNvSpPr/>
      </dsp:nvSpPr>
      <dsp:spPr>
        <a:xfrm>
          <a:off x="5040409" y="3884113"/>
          <a:ext cx="883511" cy="73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3426"/>
              </a:lnTo>
              <a:lnTo>
                <a:pt x="883511" y="603426"/>
              </a:lnTo>
              <a:lnTo>
                <a:pt x="883511" y="734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C1249-089D-4E1F-BF4D-9599660C8D7D}">
      <dsp:nvSpPr>
        <dsp:cNvPr id="0" name=""/>
        <dsp:cNvSpPr/>
      </dsp:nvSpPr>
      <dsp:spPr>
        <a:xfrm>
          <a:off x="4194895" y="3884113"/>
          <a:ext cx="845513" cy="734478"/>
        </a:xfrm>
        <a:custGeom>
          <a:avLst/>
          <a:gdLst/>
          <a:ahLst/>
          <a:cxnLst/>
          <a:rect l="0" t="0" r="0" b="0"/>
          <a:pathLst>
            <a:path>
              <a:moveTo>
                <a:pt x="845513" y="0"/>
              </a:moveTo>
              <a:lnTo>
                <a:pt x="845513" y="603426"/>
              </a:lnTo>
              <a:lnTo>
                <a:pt x="0" y="603426"/>
              </a:lnTo>
              <a:lnTo>
                <a:pt x="0" y="734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DB4FF-A2E0-4713-AAED-6029D3B26BDC}">
      <dsp:nvSpPr>
        <dsp:cNvPr id="0" name=""/>
        <dsp:cNvSpPr/>
      </dsp:nvSpPr>
      <dsp:spPr>
        <a:xfrm>
          <a:off x="5040409" y="1926274"/>
          <a:ext cx="413186" cy="1059531"/>
        </a:xfrm>
        <a:custGeom>
          <a:avLst/>
          <a:gdLst/>
          <a:ahLst/>
          <a:cxnLst/>
          <a:rect l="0" t="0" r="0" b="0"/>
          <a:pathLst>
            <a:path>
              <a:moveTo>
                <a:pt x="413186" y="0"/>
              </a:moveTo>
              <a:lnTo>
                <a:pt x="413186" y="928478"/>
              </a:lnTo>
              <a:lnTo>
                <a:pt x="0" y="928478"/>
              </a:lnTo>
              <a:lnTo>
                <a:pt x="0" y="1059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EB01B-8496-4330-B9D9-9BC00401EC21}">
      <dsp:nvSpPr>
        <dsp:cNvPr id="0" name=""/>
        <dsp:cNvSpPr/>
      </dsp:nvSpPr>
      <dsp:spPr>
        <a:xfrm>
          <a:off x="1582359" y="3884113"/>
          <a:ext cx="958530" cy="177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370"/>
              </a:lnTo>
              <a:lnTo>
                <a:pt x="958530" y="1646370"/>
              </a:lnTo>
              <a:lnTo>
                <a:pt x="958530" y="17774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19DBD-2BF5-4EEC-A31E-E44C3AE6DD76}">
      <dsp:nvSpPr>
        <dsp:cNvPr id="0" name=""/>
        <dsp:cNvSpPr/>
      </dsp:nvSpPr>
      <dsp:spPr>
        <a:xfrm>
          <a:off x="811864" y="3884113"/>
          <a:ext cx="770494" cy="1777422"/>
        </a:xfrm>
        <a:custGeom>
          <a:avLst/>
          <a:gdLst/>
          <a:ahLst/>
          <a:cxnLst/>
          <a:rect l="0" t="0" r="0" b="0"/>
          <a:pathLst>
            <a:path>
              <a:moveTo>
                <a:pt x="770494" y="0"/>
              </a:moveTo>
              <a:lnTo>
                <a:pt x="770494" y="1646370"/>
              </a:lnTo>
              <a:lnTo>
                <a:pt x="0" y="1646370"/>
              </a:lnTo>
              <a:lnTo>
                <a:pt x="0" y="17774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2FCFF-82BE-4EF0-9786-E005BDC6A404}">
      <dsp:nvSpPr>
        <dsp:cNvPr id="0" name=""/>
        <dsp:cNvSpPr/>
      </dsp:nvSpPr>
      <dsp:spPr>
        <a:xfrm>
          <a:off x="1582359" y="1926274"/>
          <a:ext cx="3871237" cy="1059531"/>
        </a:xfrm>
        <a:custGeom>
          <a:avLst/>
          <a:gdLst/>
          <a:ahLst/>
          <a:cxnLst/>
          <a:rect l="0" t="0" r="0" b="0"/>
          <a:pathLst>
            <a:path>
              <a:moveTo>
                <a:pt x="3871237" y="0"/>
              </a:moveTo>
              <a:lnTo>
                <a:pt x="3871237" y="928478"/>
              </a:lnTo>
              <a:lnTo>
                <a:pt x="0" y="928478"/>
              </a:lnTo>
              <a:lnTo>
                <a:pt x="0" y="1059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F87D6-1BAB-4FF5-9C15-363BAF7E86F8}">
      <dsp:nvSpPr>
        <dsp:cNvPr id="0" name=""/>
        <dsp:cNvSpPr/>
      </dsp:nvSpPr>
      <dsp:spPr>
        <a:xfrm>
          <a:off x="4746267" y="1027967"/>
          <a:ext cx="1414657" cy="898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2BC3555-B2FB-4369-AFE8-15AC88366CDC}">
      <dsp:nvSpPr>
        <dsp:cNvPr id="0" name=""/>
        <dsp:cNvSpPr/>
      </dsp:nvSpPr>
      <dsp:spPr>
        <a:xfrm>
          <a:off x="4903452" y="1177292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ITC</a:t>
          </a:r>
          <a:endParaRPr lang="en-US" sz="1800" kern="12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929763" y="1203603"/>
        <a:ext cx="1362035" cy="845685"/>
      </dsp:txXfrm>
    </dsp:sp>
    <dsp:sp modelId="{EA2A96FA-313C-4071-A583-823549CCE5CB}">
      <dsp:nvSpPr>
        <dsp:cNvPr id="0" name=""/>
        <dsp:cNvSpPr/>
      </dsp:nvSpPr>
      <dsp:spPr>
        <a:xfrm>
          <a:off x="875030" y="2985805"/>
          <a:ext cx="1414657" cy="89830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451C6D-AA98-40BB-AF2E-03BDB3261EF6}">
      <dsp:nvSpPr>
        <dsp:cNvPr id="0" name=""/>
        <dsp:cNvSpPr/>
      </dsp:nvSpPr>
      <dsp:spPr>
        <a:xfrm>
          <a:off x="1032214" y="3135130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CGST</a:t>
          </a:r>
          <a:endParaRPr lang="en-US" sz="1800" kern="12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58525" y="3161441"/>
        <a:ext cx="1362035" cy="845685"/>
      </dsp:txXfrm>
    </dsp:sp>
    <dsp:sp modelId="{B8A92889-06DF-4AA3-A8D6-069B031F9A32}">
      <dsp:nvSpPr>
        <dsp:cNvPr id="0" name=""/>
        <dsp:cNvSpPr/>
      </dsp:nvSpPr>
      <dsp:spPr>
        <a:xfrm>
          <a:off x="104536" y="5661535"/>
          <a:ext cx="1414657" cy="89830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60068E-9B4F-434A-A742-F3A36F5E2EA7}">
      <dsp:nvSpPr>
        <dsp:cNvPr id="0" name=""/>
        <dsp:cNvSpPr/>
      </dsp:nvSpPr>
      <dsp:spPr>
        <a:xfrm>
          <a:off x="261720" y="5810860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CGST</a:t>
          </a:r>
          <a:endParaRPr lang="en-US" sz="1800" kern="1200" dirty="0">
            <a:latin typeface="+mj-lt"/>
          </a:endParaRPr>
        </a:p>
      </dsp:txBody>
      <dsp:txXfrm>
        <a:off x="288031" y="5837171"/>
        <a:ext cx="1362035" cy="845685"/>
      </dsp:txXfrm>
    </dsp:sp>
    <dsp:sp modelId="{D054483B-5D7C-48AC-BDDA-D21C107097C8}">
      <dsp:nvSpPr>
        <dsp:cNvPr id="0" name=""/>
        <dsp:cNvSpPr/>
      </dsp:nvSpPr>
      <dsp:spPr>
        <a:xfrm>
          <a:off x="1833561" y="5661535"/>
          <a:ext cx="1414657" cy="89830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864CF4-115B-4CA7-A08F-2EA7078698AB}">
      <dsp:nvSpPr>
        <dsp:cNvPr id="0" name=""/>
        <dsp:cNvSpPr/>
      </dsp:nvSpPr>
      <dsp:spPr>
        <a:xfrm>
          <a:off x="1990745" y="5810860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IGST</a:t>
          </a:r>
          <a:endParaRPr lang="en-US" sz="1800" kern="1200" dirty="0">
            <a:latin typeface="+mj-lt"/>
          </a:endParaRPr>
        </a:p>
      </dsp:txBody>
      <dsp:txXfrm>
        <a:off x="2017056" y="5837171"/>
        <a:ext cx="1362035" cy="845685"/>
      </dsp:txXfrm>
    </dsp:sp>
    <dsp:sp modelId="{0584D2C6-89FF-4900-90CA-B6B7659D863C}">
      <dsp:nvSpPr>
        <dsp:cNvPr id="0" name=""/>
        <dsp:cNvSpPr/>
      </dsp:nvSpPr>
      <dsp:spPr>
        <a:xfrm>
          <a:off x="4333081" y="2985805"/>
          <a:ext cx="1414657" cy="89830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0474C7-0E35-45EC-B85C-A6C047FD1E67}">
      <dsp:nvSpPr>
        <dsp:cNvPr id="0" name=""/>
        <dsp:cNvSpPr/>
      </dsp:nvSpPr>
      <dsp:spPr>
        <a:xfrm>
          <a:off x="4490265" y="3135130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SGST</a:t>
          </a:r>
          <a:endParaRPr lang="en-US" sz="1800" kern="12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516576" y="3161441"/>
        <a:ext cx="1362035" cy="845685"/>
      </dsp:txXfrm>
    </dsp:sp>
    <dsp:sp modelId="{BE56FB99-0F70-478B-AE12-09C12CA0E7A0}">
      <dsp:nvSpPr>
        <dsp:cNvPr id="0" name=""/>
        <dsp:cNvSpPr/>
      </dsp:nvSpPr>
      <dsp:spPr>
        <a:xfrm>
          <a:off x="3487567" y="4618591"/>
          <a:ext cx="1414657" cy="89830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7EC45B-92EB-42B0-BB05-0A680A10CC31}">
      <dsp:nvSpPr>
        <dsp:cNvPr id="0" name=""/>
        <dsp:cNvSpPr/>
      </dsp:nvSpPr>
      <dsp:spPr>
        <a:xfrm>
          <a:off x="3644751" y="4767916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SGST</a:t>
          </a:r>
          <a:endParaRPr lang="en-US" sz="1800" kern="1200" dirty="0">
            <a:latin typeface="+mj-lt"/>
          </a:endParaRPr>
        </a:p>
      </dsp:txBody>
      <dsp:txXfrm>
        <a:off x="3671062" y="4794227"/>
        <a:ext cx="1362035" cy="845685"/>
      </dsp:txXfrm>
    </dsp:sp>
    <dsp:sp modelId="{E94CC2C5-6287-44EB-AEF1-95430567338A}">
      <dsp:nvSpPr>
        <dsp:cNvPr id="0" name=""/>
        <dsp:cNvSpPr/>
      </dsp:nvSpPr>
      <dsp:spPr>
        <a:xfrm>
          <a:off x="5216592" y="4618591"/>
          <a:ext cx="1414657" cy="89830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CCAD96-4B01-4F9F-AF2D-C18E3E63FA8D}">
      <dsp:nvSpPr>
        <dsp:cNvPr id="0" name=""/>
        <dsp:cNvSpPr/>
      </dsp:nvSpPr>
      <dsp:spPr>
        <a:xfrm>
          <a:off x="5373776" y="4767916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+mj-lt"/>
            </a:rPr>
            <a:t>IGST</a:t>
          </a:r>
          <a:endParaRPr lang="en-US" sz="1800" kern="1200" dirty="0">
            <a:latin typeface="+mj-lt"/>
          </a:endParaRPr>
        </a:p>
      </dsp:txBody>
      <dsp:txXfrm>
        <a:off x="5400087" y="4794227"/>
        <a:ext cx="1362035" cy="845685"/>
      </dsp:txXfrm>
    </dsp:sp>
    <dsp:sp modelId="{2C746C89-B146-4BBA-83B2-2C030620AFA2}">
      <dsp:nvSpPr>
        <dsp:cNvPr id="0" name=""/>
        <dsp:cNvSpPr/>
      </dsp:nvSpPr>
      <dsp:spPr>
        <a:xfrm>
          <a:off x="8655644" y="2985805"/>
          <a:ext cx="1414657" cy="89830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7F2E90-F211-4E88-A8A5-F5D6F07E7FDF}">
      <dsp:nvSpPr>
        <dsp:cNvPr id="0" name=""/>
        <dsp:cNvSpPr/>
      </dsp:nvSpPr>
      <dsp:spPr>
        <a:xfrm>
          <a:off x="8812828" y="3135130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rPr>
            <a:t>IGST</a:t>
          </a:r>
          <a:endParaRPr lang="en-US" sz="1800" kern="1200" dirty="0">
            <a:latin typeface="+mj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839139" y="3161441"/>
        <a:ext cx="1362035" cy="845685"/>
      </dsp:txXfrm>
    </dsp:sp>
    <dsp:sp modelId="{D3A74719-95EC-40F4-A4AC-332EE83AB7C2}">
      <dsp:nvSpPr>
        <dsp:cNvPr id="0" name=""/>
        <dsp:cNvSpPr/>
      </dsp:nvSpPr>
      <dsp:spPr>
        <a:xfrm>
          <a:off x="7080392" y="5509038"/>
          <a:ext cx="1414657" cy="89830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FA4178-91B0-4F09-B9BE-295B34C5920F}">
      <dsp:nvSpPr>
        <dsp:cNvPr id="0" name=""/>
        <dsp:cNvSpPr/>
      </dsp:nvSpPr>
      <dsp:spPr>
        <a:xfrm>
          <a:off x="7237576" y="5658363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IGST</a:t>
          </a:r>
          <a:endParaRPr lang="en-US" sz="1800" kern="1200" dirty="0">
            <a:latin typeface="+mj-lt"/>
          </a:endParaRPr>
        </a:p>
      </dsp:txBody>
      <dsp:txXfrm>
        <a:off x="7263887" y="5684674"/>
        <a:ext cx="1362035" cy="845685"/>
      </dsp:txXfrm>
    </dsp:sp>
    <dsp:sp modelId="{BC5A2A52-F83F-4A79-B8A7-AC004450580F}">
      <dsp:nvSpPr>
        <dsp:cNvPr id="0" name=""/>
        <dsp:cNvSpPr/>
      </dsp:nvSpPr>
      <dsp:spPr>
        <a:xfrm>
          <a:off x="8809417" y="5509038"/>
          <a:ext cx="1414657" cy="89830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692685-61EC-4FD3-BFF8-CB7EFC0D538C}">
      <dsp:nvSpPr>
        <dsp:cNvPr id="0" name=""/>
        <dsp:cNvSpPr/>
      </dsp:nvSpPr>
      <dsp:spPr>
        <a:xfrm>
          <a:off x="8966601" y="5658363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CGST</a:t>
          </a:r>
          <a:endParaRPr lang="en-US" sz="1800" kern="1200" dirty="0">
            <a:latin typeface="+mj-lt"/>
          </a:endParaRPr>
        </a:p>
      </dsp:txBody>
      <dsp:txXfrm>
        <a:off x="8992912" y="5684674"/>
        <a:ext cx="1362035" cy="845685"/>
      </dsp:txXfrm>
    </dsp:sp>
    <dsp:sp modelId="{FF015E4E-09EC-4E9D-83F3-FA81FCA32E8A}">
      <dsp:nvSpPr>
        <dsp:cNvPr id="0" name=""/>
        <dsp:cNvSpPr/>
      </dsp:nvSpPr>
      <dsp:spPr>
        <a:xfrm>
          <a:off x="10393143" y="5509038"/>
          <a:ext cx="1414657" cy="89830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F317DD-83A5-4D5C-B6DE-3329B18036A2}">
      <dsp:nvSpPr>
        <dsp:cNvPr id="0" name=""/>
        <dsp:cNvSpPr/>
      </dsp:nvSpPr>
      <dsp:spPr>
        <a:xfrm>
          <a:off x="10550327" y="5658363"/>
          <a:ext cx="1414657" cy="89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SGST</a:t>
          </a:r>
          <a:endParaRPr lang="en-US" sz="1800" kern="1200" dirty="0">
            <a:latin typeface="+mj-lt"/>
          </a:endParaRPr>
        </a:p>
      </dsp:txBody>
      <dsp:txXfrm>
        <a:off x="10576638" y="5684674"/>
        <a:ext cx="1362035" cy="8456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CC5E2-1ABA-4CC3-B02C-1C68715BF558}" type="datetimeFigureOut">
              <a:rPr lang="en-US" smtClean="0"/>
              <a:pPr/>
              <a:t>05/06/2017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E8A58-7ED2-4FFD-9D66-F20937CE1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0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Separate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E8A58-7ED2-4FFD-9D66-F20937CE12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2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3C69-64CD-41A2-8FA0-44A6FCA82CFF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6891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2149-EB55-4ECC-A68E-8B8860815D61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6334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17A-E266-4354-B38E-255BE986DFF6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82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1A9D-5542-408C-9E44-7F9F96132A9C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963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FCA8-693B-44A5-8E90-77E0B42CE1DB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232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510B-1309-4624-8296-CB188B1D50EA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42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24B6F-BD94-40A3-8E53-56E6A168DFBE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826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F4BB-FD19-45D2-9E8C-EF9D6FD2D1AE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6195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B423-CFDC-4DDD-8E02-C73F6FBE30CB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062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1795-2F23-405C-BD4D-35CB046E957B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40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8653-1D79-40AF-BE8B-722A1D43AA2F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77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12C2-3A3F-4CED-B18A-8FB1AF499684}" type="datetime1">
              <a:rPr lang="en-US" smtClean="0"/>
              <a:pPr/>
              <a:t>05/06/2017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7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pointstyl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925125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Accounts, E-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Way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bills</a:t>
            </a:r>
          </a:p>
          <a:p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Payments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&amp;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Returns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under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GST</a:t>
            </a:r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Kush Vora</a:t>
            </a:r>
          </a:p>
          <a:p>
            <a:endParaRPr lang="fr-FR" altLang="en-US" sz="2000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Kalyan- </a:t>
            </a:r>
            <a:r>
              <a:rPr lang="fr-FR" altLang="en-US" sz="2000" i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Dombivli</a:t>
            </a:r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Branch of WIRC of ICAI</a:t>
            </a:r>
          </a:p>
          <a:p>
            <a:endParaRPr lang="fr-FR" altLang="en-US" sz="2000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06.06.2017</a:t>
            </a: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35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691888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3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.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Payments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under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GST</a:t>
            </a: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050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“ELECTRONIC CASH LEDGER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10871"/>
              </p:ext>
            </p:extLst>
          </p:nvPr>
        </p:nvGraphicFramePr>
        <p:xfrm>
          <a:off x="1030514" y="1272983"/>
          <a:ext cx="10323285" cy="397094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730172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275229260"/>
                    </a:ext>
                  </a:extLst>
                </a:gridCol>
                <a:gridCol w="5315856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</a:tblGrid>
              <a:tr h="5267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Debit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310501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Payment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liability                              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TDS liability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TCS liability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RCM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liability</a:t>
                      </a: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Cash Payment/ NEFT/ RTGS/ETC               XXX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196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“ELECTRONIC CREDIT LEDGER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71112"/>
              </p:ext>
            </p:extLst>
          </p:nvPr>
        </p:nvGraphicFramePr>
        <p:xfrm>
          <a:off x="1030514" y="1272983"/>
          <a:ext cx="10323286" cy="363172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07429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5315857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</a:tblGrid>
              <a:tr h="5267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Debit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310501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Payment of liability                                   XXX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Refund of unutilized credit                      XXX</a:t>
                      </a:r>
                    </a:p>
                    <a:p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ITC claimed as per return                         XXX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89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AVAILMENT OF INPUT TAX CREDIT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356592145"/>
              </p:ext>
            </p:extLst>
          </p:nvPr>
        </p:nvGraphicFramePr>
        <p:xfrm>
          <a:off x="116115" y="-101602"/>
          <a:ext cx="11967029" cy="701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70316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 TAX LIABILITY LEDGER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38205"/>
              </p:ext>
            </p:extLst>
          </p:nvPr>
        </p:nvGraphicFramePr>
        <p:xfrm>
          <a:off x="1016000" y="1272983"/>
          <a:ext cx="10063389" cy="397094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441371">
                  <a:extLst>
                    <a:ext uri="{9D8B030D-6E8A-4147-A177-3AD203B41FA5}">
                      <a16:colId xmlns:a16="http://schemas.microsoft.com/office/drawing/2014/main" val="607812086"/>
                    </a:ext>
                  </a:extLst>
                </a:gridCol>
                <a:gridCol w="667658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  <a:gridCol w="687160">
                  <a:extLst>
                    <a:ext uri="{9D8B030D-6E8A-4147-A177-3AD203B41FA5}">
                      <a16:colId xmlns:a16="http://schemas.microsoft.com/office/drawing/2014/main" val="311823932"/>
                    </a:ext>
                  </a:extLst>
                </a:gridCol>
              </a:tblGrid>
              <a:tr h="52670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Debit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310501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Interest, Late fees payable as per return</a:t>
                      </a:r>
                    </a:p>
                    <a:p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Tax, interest, penalty as determined by proper officer in any proceedings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Tax and interest payable due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to mismatch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Interest from time to time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Payment by Electronic Credit Ledger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Payment by Electronic Cash Ledger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Any relief given by Appellate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Tribunal or court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</a:p>
                    <a:p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XXX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708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74558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4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.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Returns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and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matching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fr-FR" altLang="en-US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  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under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GST</a:t>
            </a: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039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RETURN PROCESSES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88769"/>
              </p:ext>
            </p:extLst>
          </p:nvPr>
        </p:nvGraphicFramePr>
        <p:xfrm>
          <a:off x="977898" y="1277257"/>
          <a:ext cx="10236202" cy="468762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26470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2831017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87190358"/>
                    </a:ext>
                  </a:extLst>
                </a:gridCol>
                <a:gridCol w="2587172">
                  <a:extLst>
                    <a:ext uri="{9D8B030D-6E8A-4147-A177-3AD203B41FA5}">
                      <a16:colId xmlns:a16="http://schemas.microsoft.com/office/drawing/2014/main" val="3907776086"/>
                    </a:ext>
                  </a:extLst>
                </a:gridCol>
              </a:tblGrid>
              <a:tr h="62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Return Form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 of Return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Time Limit</a:t>
                      </a:r>
                    </a:p>
                    <a:p>
                      <a:pPr lvl="1" algn="ctr"/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 Returns per year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4910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GSTR-1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Outward Supplies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Month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  <a:tr h="502351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GSTR-2 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Inward Supplies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Month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672383"/>
                  </a:ext>
                </a:extLst>
              </a:tr>
              <a:tr h="51630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GSTR-3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Main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Next Month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000952"/>
                  </a:ext>
                </a:extLst>
              </a:tr>
              <a:tr h="474443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GSTR-4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Quarterly return (Composition)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quarter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228663"/>
                  </a:ext>
                </a:extLst>
              </a:tr>
              <a:tr h="474443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GSTR-6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Input Service Distributor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Month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38126"/>
                  </a:ext>
                </a:extLst>
              </a:tr>
              <a:tr h="4465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GSTR-7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TDS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Next Month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583328"/>
                  </a:ext>
                </a:extLst>
              </a:tr>
              <a:tr h="488397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GSTR-7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E-Commerce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Operator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 be prescribed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918630"/>
                  </a:ext>
                </a:extLst>
              </a:tr>
              <a:tr h="488397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GSTR-8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Annual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December following F.Y.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7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5434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8949" y="42408"/>
            <a:ext cx="11574708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MATCHING CONCEPT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t>17</a:t>
            </a:fld>
            <a:endParaRPr lang="en-US"/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9200553" y="4329458"/>
            <a:ext cx="1865376" cy="1645920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185738" indent="-185738" algn="ctr" defTabSz="762000" eaLnBrk="0" hangingPunct="0">
              <a:spcBef>
                <a:spcPts val="600"/>
              </a:spcBef>
              <a:buClr>
                <a:srgbClr val="00279F"/>
              </a:buClr>
              <a:buSzPct val="85000"/>
              <a:buFont typeface="Wingdings" pitchFamily="2" charset="2"/>
              <a:buNone/>
              <a:tabLst>
                <a:tab pos="1590675" algn="l"/>
                <a:tab pos="2047875" algn="r"/>
              </a:tabLst>
            </a:pP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16</a:t>
            </a:r>
            <a:r>
              <a:rPr lang="en-GB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th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- GSTR 1A</a:t>
            </a:r>
          </a:p>
          <a:p>
            <a:pPr marL="133350" lvl="2" indent="-133350" algn="ctr">
              <a:spcBef>
                <a:spcPts val="600"/>
              </a:spcBef>
              <a:buClr>
                <a:srgbClr val="97989A"/>
              </a:buClr>
              <a:buSzPct val="85000"/>
              <a:buFont typeface="Arial" pitchFamily="34" charset="0"/>
              <a:buChar char="■"/>
              <a:tabLst>
                <a:tab pos="1590675" algn="l"/>
                <a:tab pos="2047875" algn="r"/>
              </a:tabLst>
              <a:defRPr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4" name="Rectangle 35"/>
          <p:cNvSpPr>
            <a:spLocks noChangeArrowheads="1"/>
          </p:cNvSpPr>
          <p:nvPr/>
        </p:nvSpPr>
        <p:spPr bwMode="auto">
          <a:xfrm>
            <a:off x="9200553" y="1225266"/>
            <a:ext cx="1865376" cy="1645920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15</a:t>
            </a:r>
            <a:r>
              <a:rPr lang="en-GB" baseline="30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th</a:t>
            </a: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 GSTR 2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(Final Inward supply)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4815245" y="1354377"/>
            <a:ext cx="1865376" cy="1645920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185738" indent="-185738" algn="ctr" defTabSz="762000" eaLnBrk="0" hangingPunct="0">
              <a:spcBef>
                <a:spcPts val="600"/>
              </a:spcBef>
              <a:buClr>
                <a:srgbClr val="00279F"/>
              </a:buClr>
              <a:buSzPct val="85000"/>
              <a:buFont typeface="Wingdings" pitchFamily="2" charset="2"/>
              <a:buNone/>
              <a:tabLst>
                <a:tab pos="1590675" algn="l"/>
                <a:tab pos="2047875" algn="r"/>
              </a:tabLst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11</a:t>
            </a:r>
            <a:r>
              <a:rPr lang="en-GB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GSTR 2A</a:t>
            </a:r>
          </a:p>
          <a:p>
            <a:pPr marL="185738" indent="-185738" algn="ctr" defTabSz="762000" eaLnBrk="0" hangingPunct="0">
              <a:spcBef>
                <a:spcPts val="600"/>
              </a:spcBef>
              <a:buClr>
                <a:srgbClr val="00279F"/>
              </a:buClr>
              <a:buSzPct val="85000"/>
              <a:buFont typeface="Wingdings" pitchFamily="2" charset="2"/>
              <a:buNone/>
              <a:tabLst>
                <a:tab pos="1590675" algn="l"/>
                <a:tab pos="2047875" algn="r"/>
              </a:tabLst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(Draft Inward details)</a:t>
            </a: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547679" y="1367971"/>
            <a:ext cx="1865376" cy="1645920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endParaRPr lang="en-GB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10</a:t>
            </a:r>
            <a:r>
              <a:rPr lang="en-GB" baseline="30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th</a:t>
            </a: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 GSTR 1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(Outward Supply)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133350" lvl="2" indent="-133350" algn="ctr">
              <a:spcBef>
                <a:spcPts val="600"/>
              </a:spcBef>
              <a:buClr>
                <a:srgbClr val="97989A"/>
              </a:buClr>
              <a:buSzPct val="85000"/>
              <a:buFont typeface="Arial" pitchFamily="34" charset="0"/>
              <a:buChar char="■"/>
              <a:tabLst>
                <a:tab pos="1590675" algn="l"/>
                <a:tab pos="2047875" algn="r"/>
              </a:tabLst>
              <a:defRPr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2439989" y="2158254"/>
            <a:ext cx="2375256" cy="2188"/>
          </a:xfrm>
          <a:prstGeom prst="line">
            <a:avLst/>
          </a:prstGeom>
          <a:ln w="9525" cap="flat" cmpd="sng" algn="ctr">
            <a:solidFill>
              <a:srgbClr val="7E7273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19" name="Rectangle 35"/>
          <p:cNvSpPr>
            <a:spLocks noChangeArrowheads="1"/>
          </p:cNvSpPr>
          <p:nvPr/>
        </p:nvSpPr>
        <p:spPr bwMode="auto">
          <a:xfrm>
            <a:off x="4815245" y="4373452"/>
            <a:ext cx="1865376" cy="1645920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185738" indent="-185738" algn="ctr" defTabSz="762000" eaLnBrk="0" hangingPunct="0">
              <a:spcBef>
                <a:spcPts val="600"/>
              </a:spcBef>
              <a:buClr>
                <a:srgbClr val="00279F"/>
              </a:buClr>
              <a:buSzPct val="85000"/>
              <a:buFont typeface="Wingdings" pitchFamily="2" charset="2"/>
              <a:buNone/>
              <a:tabLst>
                <a:tab pos="1590675" algn="l"/>
                <a:tab pos="2047875" algn="r"/>
              </a:tabLst>
            </a:pPr>
            <a:endParaRPr lang="en-GB" b="1" dirty="0" smtClean="0">
              <a:solidFill>
                <a:schemeClr val="bg1"/>
              </a:solidFill>
              <a:latin typeface="+mj-lt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20</a:t>
            </a:r>
            <a:r>
              <a:rPr lang="en-GB" baseline="30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th</a:t>
            </a: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 GST 3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(Main return)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133350" lvl="2" indent="-133350" algn="ctr">
              <a:spcBef>
                <a:spcPts val="600"/>
              </a:spcBef>
              <a:buClr>
                <a:srgbClr val="97989A"/>
              </a:buClr>
              <a:buSzPct val="85000"/>
              <a:buFont typeface="Arial" pitchFamily="34" charset="0"/>
              <a:buChar char="■"/>
              <a:tabLst>
                <a:tab pos="1590675" algn="l"/>
                <a:tab pos="2047875" algn="r"/>
              </a:tabLst>
              <a:defRPr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625381" y="4373452"/>
            <a:ext cx="1865376" cy="1645920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 anchor="ctr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MIS 1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Mismatch report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6723055" y="2158254"/>
            <a:ext cx="2477497" cy="0"/>
          </a:xfrm>
          <a:prstGeom prst="line">
            <a:avLst/>
          </a:prstGeom>
          <a:ln w="9525" cap="flat" cmpd="sng" algn="ctr">
            <a:solidFill>
              <a:srgbClr val="7E7273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 flipV="1">
            <a:off x="6680621" y="5152418"/>
            <a:ext cx="2519932" cy="24576"/>
          </a:xfrm>
          <a:prstGeom prst="line">
            <a:avLst/>
          </a:prstGeom>
          <a:ln w="9525" cap="flat" cmpd="sng" algn="ctr">
            <a:solidFill>
              <a:srgbClr val="7E7273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2995088" y="1427360"/>
            <a:ext cx="1288116" cy="67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 populated</a:t>
            </a:r>
            <a:endParaRPr lang="en-US" sz="11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itle 3"/>
          <p:cNvSpPr txBox="1">
            <a:spLocks/>
          </p:cNvSpPr>
          <p:nvPr/>
        </p:nvSpPr>
        <p:spPr>
          <a:xfrm>
            <a:off x="7112255" y="1423830"/>
            <a:ext cx="1288116" cy="67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Omission or correction</a:t>
            </a:r>
            <a:endParaRPr lang="en-US" sz="10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10101942" y="2871185"/>
            <a:ext cx="29029" cy="1458273"/>
          </a:xfrm>
          <a:prstGeom prst="line">
            <a:avLst/>
          </a:prstGeom>
          <a:ln w="9525" cap="flat" cmpd="sng" algn="ctr">
            <a:solidFill>
              <a:srgbClr val="7E7273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2490757" y="5121320"/>
            <a:ext cx="2324488" cy="1"/>
          </a:xfrm>
          <a:prstGeom prst="line">
            <a:avLst/>
          </a:prstGeom>
          <a:ln w="9525" cap="flat" cmpd="sng" algn="ctr">
            <a:solidFill>
              <a:srgbClr val="7E7273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8835800" y="3294497"/>
            <a:ext cx="1554021" cy="67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 </a:t>
            </a:r>
          </a:p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populated</a:t>
            </a:r>
            <a:endParaRPr lang="en-US" sz="11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itle 3"/>
          <p:cNvSpPr txBox="1">
            <a:spLocks/>
          </p:cNvSpPr>
          <p:nvPr/>
        </p:nvSpPr>
        <p:spPr>
          <a:xfrm>
            <a:off x="7148316" y="5002828"/>
            <a:ext cx="1878068" cy="1107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Accept or reject changes &amp; modify GST 1</a:t>
            </a:r>
            <a:endParaRPr lang="en-US" sz="11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itle 3"/>
          <p:cNvSpPr txBox="1">
            <a:spLocks/>
          </p:cNvSpPr>
          <p:nvPr/>
        </p:nvSpPr>
        <p:spPr>
          <a:xfrm>
            <a:off x="2700112" y="5002828"/>
            <a:ext cx="1878068" cy="1107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 matching</a:t>
            </a:r>
            <a:endParaRPr lang="en-US" sz="11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2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7" grpId="0" animBg="1"/>
      <p:bldP spid="50" grpId="0" animBg="1"/>
      <p:bldP spid="14" grpId="0" animBg="1"/>
      <p:bldP spid="19" grpId="0" animBg="1"/>
      <p:bldP spid="20" grpId="0" animBg="1"/>
      <p:bldP spid="21" grpId="0" animBg="1"/>
      <p:bldP spid="27" grpId="0" animBg="1"/>
      <p:bldP spid="28" grpId="0"/>
      <p:bldP spid="29" grpId="0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952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MATCHING CRITERIA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838200" y="1110914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6" name="Chevron 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8" name="Round Same Side Corner Rectangle 7"/>
          <p:cNvSpPr/>
          <p:nvPr/>
        </p:nvSpPr>
        <p:spPr>
          <a:xfrm>
            <a:off x="1709060" y="983342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GSTIN of supplier</a:t>
            </a:r>
            <a:endParaRPr lang="en-IN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11"/>
          <p:cNvGrpSpPr/>
          <p:nvPr/>
        </p:nvGrpSpPr>
        <p:grpSpPr>
          <a:xfrm>
            <a:off x="838200" y="2010124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0" name="Chevron 9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ound Same Side Corner Rectangle 11"/>
          <p:cNvSpPr/>
          <p:nvPr/>
        </p:nvSpPr>
        <p:spPr>
          <a:xfrm>
            <a:off x="1709060" y="1897792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GSTIN of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recipient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Group 15"/>
          <p:cNvGrpSpPr/>
          <p:nvPr/>
        </p:nvGrpSpPr>
        <p:grpSpPr>
          <a:xfrm>
            <a:off x="838200" y="2915247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4" name="Chevron 13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Round Same Side Corner Rectangle 15"/>
          <p:cNvSpPr/>
          <p:nvPr/>
        </p:nvSpPr>
        <p:spPr>
          <a:xfrm>
            <a:off x="1709060" y="2818155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Invoice/ debit note number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838200" y="3886585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8" name="Chevron 17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Round Same Side Corner Rectangle 19"/>
          <p:cNvSpPr/>
          <p:nvPr/>
        </p:nvSpPr>
        <p:spPr>
          <a:xfrm>
            <a:off x="1709060" y="3804733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Invoice/ debit note date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 24"/>
          <p:cNvGrpSpPr/>
          <p:nvPr/>
        </p:nvGrpSpPr>
        <p:grpSpPr>
          <a:xfrm>
            <a:off x="838200" y="4798866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22" name="Chevron 21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1709060" y="4732254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Taxable Value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838200" y="5704255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26" name="Chevron 2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8" name="Round Same Side Corner Rectangle 27"/>
          <p:cNvSpPr/>
          <p:nvPr/>
        </p:nvSpPr>
        <p:spPr>
          <a:xfrm>
            <a:off x="1709060" y="5637643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 amount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16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20" grpId="0" animBg="1"/>
      <p:bldP spid="24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9828" y="227973"/>
            <a:ext cx="12032343" cy="503548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THANK YOU</a:t>
            </a:r>
            <a:endParaRPr lang="en-US" sz="24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5473" y="3087363"/>
            <a:ext cx="10707329" cy="2288943"/>
            <a:chOff x="501448" y="1332305"/>
            <a:chExt cx="10707329" cy="2288943"/>
          </a:xfrm>
        </p:grpSpPr>
        <p:pic>
          <p:nvPicPr>
            <p:cNvPr id="4" name="image01.jpg" descr="letterhead-scvora-new-header.jpg"/>
            <p:cNvPicPr/>
            <p:nvPr/>
          </p:nvPicPr>
          <p:blipFill rotWithShape="1">
            <a:blip r:embed="rId2"/>
            <a:srcRect l="63782" r="32985" b="68605"/>
            <a:stretch/>
          </p:blipFill>
          <p:spPr>
            <a:xfrm>
              <a:off x="501448" y="1332305"/>
              <a:ext cx="501447" cy="761966"/>
            </a:xfrm>
            <a:prstGeom prst="rect">
              <a:avLst/>
            </a:prstGeom>
            <a:ln/>
          </p:spPr>
        </p:pic>
        <p:sp>
          <p:nvSpPr>
            <p:cNvPr id="5" name="TextBox 4"/>
            <p:cNvSpPr txBox="1"/>
            <p:nvPr/>
          </p:nvSpPr>
          <p:spPr>
            <a:xfrm>
              <a:off x="1135628" y="1332305"/>
              <a:ext cx="9955161" cy="967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i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D-723/ 724, Neelkanth Business Park, </a:t>
              </a:r>
              <a:r>
                <a:rPr lang="en-US" sz="2000" i="1" dirty="0" err="1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Vidyavihar</a:t>
              </a:r>
              <a:r>
                <a:rPr lang="en-US" sz="2000" i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 (West), </a:t>
              </a:r>
            </a:p>
            <a:p>
              <a:pPr>
                <a:lnSpc>
                  <a:spcPct val="150000"/>
                </a:lnSpc>
              </a:pPr>
              <a:r>
                <a:rPr lang="en-US" sz="2000" i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Mumbai 400086</a:t>
              </a:r>
              <a:endParaRPr lang="en-US" sz="2000" i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pic>
          <p:nvPicPr>
            <p:cNvPr id="1026" name="Picture 1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503" t="51140" r="32282" b="27086"/>
            <a:stretch/>
          </p:blipFill>
          <p:spPr bwMode="auto">
            <a:xfrm>
              <a:off x="663678" y="2411421"/>
              <a:ext cx="501446" cy="575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1165124" y="2473828"/>
              <a:ext cx="9955161" cy="506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i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022-25138594 | 022-25148595 | 022-25148596</a:t>
              </a:r>
              <a:endParaRPr lang="en-US" sz="2000" i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pic>
          <p:nvPicPr>
            <p:cNvPr id="1027" name="Picture 1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147" t="71051" r="16715" b="9993"/>
            <a:stretch/>
          </p:blipFill>
          <p:spPr bwMode="auto">
            <a:xfrm>
              <a:off x="685808" y="3168065"/>
              <a:ext cx="390830" cy="400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253616" y="3114956"/>
              <a:ext cx="9955161" cy="506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i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www.scvora.com</a:t>
              </a:r>
              <a:endParaRPr lang="en-US" sz="2000" i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</p:grpSp>
      <p:pic>
        <p:nvPicPr>
          <p:cNvPr id="1028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94" b="10108"/>
          <a:stretch/>
        </p:blipFill>
        <p:spPr bwMode="auto">
          <a:xfrm>
            <a:off x="265473" y="1131045"/>
            <a:ext cx="6199313" cy="1639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720504" y="1131045"/>
            <a:ext cx="58993" cy="5272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56712" y="1505190"/>
            <a:ext cx="51554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Partners</a:t>
            </a:r>
          </a:p>
          <a:p>
            <a:pPr>
              <a:lnSpc>
                <a:spcPct val="150000"/>
              </a:lnSpc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Subodh Vora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M: +91-9821151467 | E: subodh@scvora.com</a:t>
            </a:r>
          </a:p>
          <a:p>
            <a:pPr>
              <a:lnSpc>
                <a:spcPct val="150000"/>
              </a:lnSpc>
            </a:pPr>
            <a:endParaRPr lang="en-US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Kush Vora</a:t>
            </a:r>
          </a:p>
          <a:p>
            <a:pPr>
              <a:lnSpc>
                <a:spcPct val="150000"/>
              </a:lnSpc>
            </a:pP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M: +91-9821305187| E: kush.vora@scvora.com</a:t>
            </a:r>
          </a:p>
          <a:p>
            <a:pPr>
              <a:lnSpc>
                <a:spcPct val="150000"/>
              </a:lnSpc>
            </a:pPr>
            <a:endParaRPr lang="en-US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Bhakti Vora</a:t>
            </a:r>
          </a:p>
          <a:p>
            <a:pPr>
              <a:lnSpc>
                <a:spcPct val="150000"/>
              </a:lnSpc>
            </a:pP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M: +91-9821362481| E: bhakti.vora@scvora.com</a:t>
            </a:r>
          </a:p>
          <a:p>
            <a:pPr>
              <a:lnSpc>
                <a:spcPct val="150000"/>
              </a:lnSpc>
            </a:pPr>
            <a:endParaRPr lang="en-US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85795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3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726513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1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. Accounts and Records</a:t>
            </a: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075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0094"/>
            <a:ext cx="10337800" cy="9149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Accounts &amp; Records..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915373381"/>
              </p:ext>
            </p:extLst>
          </p:nvPr>
        </p:nvGraphicFramePr>
        <p:xfrm>
          <a:off x="4038600" y="587562"/>
          <a:ext cx="8548914" cy="5578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838200" y="1416483"/>
            <a:ext cx="4379686" cy="4513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E.g.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Invoices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Bill of supply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Delivery challans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Credit notes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Debit notes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Receipt vouchers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Refund vouchers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E-Way bills</a:t>
            </a:r>
            <a:r>
              <a:rPr lang="en-US" sz="3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2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301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952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..Accounts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Records (Other Points)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1001483" y="13431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6" name="Chevron 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8" name="Round Same Side Corner Rectangle 7"/>
          <p:cNvSpPr/>
          <p:nvPr/>
        </p:nvSpPr>
        <p:spPr>
          <a:xfrm>
            <a:off x="1872343" y="121557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Accounts of additional place to be kept at  respective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places in addition to principal place of business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en-IN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11"/>
          <p:cNvGrpSpPr/>
          <p:nvPr/>
        </p:nvGrpSpPr>
        <p:grpSpPr>
          <a:xfrm>
            <a:off x="1001483" y="2327003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0" name="Chevron 9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ound Same Side Corner Rectangle 11"/>
          <p:cNvSpPr/>
          <p:nvPr/>
        </p:nvSpPr>
        <p:spPr>
          <a:xfrm>
            <a:off x="1872343" y="2214671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Accounts maintainable even in 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 form as may be prescribed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Group 15"/>
          <p:cNvGrpSpPr/>
          <p:nvPr/>
        </p:nvGrpSpPr>
        <p:grpSpPr>
          <a:xfrm>
            <a:off x="1001483" y="3299004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4" name="Chevron 13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Round Same Side Corner Rectangle 15"/>
          <p:cNvSpPr/>
          <p:nvPr/>
        </p:nvSpPr>
        <p:spPr>
          <a:xfrm>
            <a:off x="1872343" y="3201912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Accounts to be audited by Chartered Accountant or Cost Accountant if TO exceeds prescribed limit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1001483" y="42703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8" name="Chevron 17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Round Same Side Corner Rectangle 19"/>
          <p:cNvSpPr/>
          <p:nvPr/>
        </p:nvSpPr>
        <p:spPr>
          <a:xfrm>
            <a:off x="1872343" y="418849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Accounts to be retained till 72 months from due date of filing of annual return i.e. effectively 6 year 9 months .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 24"/>
          <p:cNvGrpSpPr/>
          <p:nvPr/>
        </p:nvGrpSpPr>
        <p:grpSpPr>
          <a:xfrm>
            <a:off x="1001483" y="5293931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22" name="Chevron 21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1872343" y="5227319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In 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 of pending appeal, revision,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till 1 year after disposal of case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27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20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952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..Accounts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Records (Other Points)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1001483" y="13431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6" name="Chevron 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8" name="Round Same Side Corner Rectangle 7"/>
          <p:cNvSpPr/>
          <p:nvPr/>
        </p:nvSpPr>
        <p:spPr>
          <a:xfrm>
            <a:off x="1872343" y="121557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Accounts to be maintained separately for trading, manufacturing and services</a:t>
            </a:r>
            <a:endParaRPr lang="en-IN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11"/>
          <p:cNvGrpSpPr/>
          <p:nvPr/>
        </p:nvGrpSpPr>
        <p:grpSpPr>
          <a:xfrm>
            <a:off x="1001483" y="2327003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0" name="Chevron 9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ound Same Side Corner Rectangle 11"/>
          <p:cNvSpPr/>
          <p:nvPr/>
        </p:nvSpPr>
        <p:spPr>
          <a:xfrm>
            <a:off x="1872343" y="2214671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Monthly production accounts showing quantitative details of RM, services ,</a:t>
            </a:r>
            <a:r>
              <a:rPr lang="en-US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Group 15"/>
          <p:cNvGrpSpPr/>
          <p:nvPr/>
        </p:nvGrpSpPr>
        <p:grpSpPr>
          <a:xfrm>
            <a:off x="1001483" y="3299004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4" name="Chevron 13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Round Same Side Corner Rectangle 15"/>
          <p:cNvSpPr/>
          <p:nvPr/>
        </p:nvSpPr>
        <p:spPr>
          <a:xfrm>
            <a:off x="1872343" y="3201912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Agents 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maintain specific accounts such as authorization papers, accounts furnished to principal,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1001483" y="42703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8" name="Chevron 17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Round Same Side Corner Rectangle 19"/>
          <p:cNvSpPr/>
          <p:nvPr/>
        </p:nvSpPr>
        <p:spPr>
          <a:xfrm>
            <a:off x="1872343" y="418849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Works contractor- Separate account for each WC and as prescribed 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 24"/>
          <p:cNvGrpSpPr/>
          <p:nvPr/>
        </p:nvGrpSpPr>
        <p:grpSpPr>
          <a:xfrm>
            <a:off x="1001483" y="5293931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22" name="Chevron 21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1872343" y="5227319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</a:t>
            </a:r>
            <a:r>
              <a:rPr lang="en-US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Godown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operator/ transporters- Stringent provisions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21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2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385394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2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. E-</a:t>
            </a:r>
            <a:r>
              <a:rPr lang="fr-FR" altLang="en-US" sz="4000" b="1" dirty="0" err="1" smtClean="0">
                <a:solidFill>
                  <a:schemeClr val="tx2"/>
                </a:solidFill>
                <a:latin typeface="Verdana" panose="020B0604030504040204" pitchFamily="34" charset="0"/>
              </a:rPr>
              <a:t>Way</a:t>
            </a:r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 Bill</a:t>
            </a: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93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 OF E-WAY BILL</a:t>
            </a:r>
            <a:endParaRPr lang="en-US" sz="32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838200" y="1161143"/>
          <a:ext cx="10120086" cy="4644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9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952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POINTS (E-WAY BILL)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1001483" y="1343142"/>
            <a:ext cx="540000" cy="720000"/>
            <a:chOff x="0" y="602"/>
            <a:chExt cx="788988" cy="1127124"/>
          </a:xfrm>
          <a:solidFill>
            <a:srgbClr val="FFC000"/>
          </a:solidFill>
        </p:grpSpPr>
        <p:sp>
          <p:nvSpPr>
            <p:cNvPr id="6" name="Chevron 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8" name="Round Same Side Corner Rectangle 7"/>
          <p:cNvSpPr/>
          <p:nvPr/>
        </p:nvSpPr>
        <p:spPr>
          <a:xfrm>
            <a:off x="1872343" y="1215570"/>
            <a:ext cx="8926286" cy="720000"/>
          </a:xfrm>
          <a:prstGeom prst="round2Same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Multiple consignment in one truck- Consolidated E-Way Bill</a:t>
            </a:r>
            <a:endParaRPr lang="en-IN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11"/>
          <p:cNvGrpSpPr/>
          <p:nvPr/>
        </p:nvGrpSpPr>
        <p:grpSpPr>
          <a:xfrm>
            <a:off x="1001483" y="2327003"/>
            <a:ext cx="540000" cy="720000"/>
            <a:chOff x="0" y="602"/>
            <a:chExt cx="788988" cy="1127124"/>
          </a:xfrm>
          <a:solidFill>
            <a:srgbClr val="FFC000"/>
          </a:solidFill>
        </p:grpSpPr>
        <p:sp>
          <p:nvSpPr>
            <p:cNvPr id="10" name="Chevron 9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ound Same Side Corner Rectangle 11"/>
          <p:cNvSpPr/>
          <p:nvPr/>
        </p:nvSpPr>
        <p:spPr>
          <a:xfrm>
            <a:off x="1872343" y="2214671"/>
            <a:ext cx="8926286" cy="720000"/>
          </a:xfrm>
          <a:prstGeom prst="round2Same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Cancellation of E- Way bill provided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Group 15"/>
          <p:cNvGrpSpPr/>
          <p:nvPr/>
        </p:nvGrpSpPr>
        <p:grpSpPr>
          <a:xfrm>
            <a:off x="1001483" y="3299004"/>
            <a:ext cx="540000" cy="720000"/>
            <a:chOff x="0" y="602"/>
            <a:chExt cx="788988" cy="1127124"/>
          </a:xfrm>
          <a:solidFill>
            <a:srgbClr val="FFC000"/>
          </a:solidFill>
        </p:grpSpPr>
        <p:sp>
          <p:nvSpPr>
            <p:cNvPr id="14" name="Chevron 13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Round Same Side Corner Rectangle 15"/>
          <p:cNvSpPr/>
          <p:nvPr/>
        </p:nvSpPr>
        <p:spPr>
          <a:xfrm>
            <a:off x="1872343" y="3201912"/>
            <a:ext cx="8926286" cy="720000"/>
          </a:xfrm>
          <a:prstGeom prst="round2SameRect">
            <a:avLst/>
          </a:prstGeom>
          <a:ln w="19050">
            <a:solidFill>
              <a:srgbClr val="FFC00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Copy of E-Way bill along with invoice copy to be carried by transporter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1001483" y="4270342"/>
            <a:ext cx="540000" cy="720000"/>
            <a:chOff x="0" y="602"/>
            <a:chExt cx="788988" cy="1127124"/>
          </a:xfrm>
          <a:solidFill>
            <a:srgbClr val="FFC000"/>
          </a:solidFill>
        </p:grpSpPr>
        <p:sp>
          <p:nvSpPr>
            <p:cNvPr id="18" name="Chevron 17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Round Same Side Corner Rectangle 19"/>
          <p:cNvSpPr/>
          <p:nvPr/>
        </p:nvSpPr>
        <p:spPr>
          <a:xfrm>
            <a:off x="1872343" y="4188490"/>
            <a:ext cx="8926286" cy="720000"/>
          </a:xfrm>
          <a:prstGeom prst="round2SameRect">
            <a:avLst/>
          </a:prstGeom>
          <a:ln w="19050">
            <a:solidFill>
              <a:srgbClr val="FFC00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Facility of linking E-Way bill to RFID also provided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 24"/>
          <p:cNvGrpSpPr/>
          <p:nvPr/>
        </p:nvGrpSpPr>
        <p:grpSpPr>
          <a:xfrm>
            <a:off x="1001483" y="5293931"/>
            <a:ext cx="540000" cy="720000"/>
            <a:chOff x="0" y="602"/>
            <a:chExt cx="788988" cy="1127124"/>
          </a:xfrm>
          <a:solidFill>
            <a:srgbClr val="FFC000"/>
          </a:solidFill>
        </p:grpSpPr>
        <p:sp>
          <p:nvSpPr>
            <p:cNvPr id="22" name="Chevron 21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1872343" y="5227319"/>
            <a:ext cx="8926286" cy="720000"/>
          </a:xfrm>
          <a:prstGeom prst="round2SameRect">
            <a:avLst/>
          </a:prstGeom>
          <a:ln w="19050">
            <a:solidFill>
              <a:srgbClr val="FFC00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Proper officers to be empowered to verify E-Way Bill for all inter state and intra state movement of goods. Inspection report also to be uploaded.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20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VALIDITY OF E-WAY BILL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75833"/>
              </p:ext>
            </p:extLst>
          </p:nvPr>
        </p:nvGraphicFramePr>
        <p:xfrm>
          <a:off x="1689097" y="1625600"/>
          <a:ext cx="9109531" cy="307074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26674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3686629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  <a:gridCol w="4296228">
                  <a:extLst>
                    <a:ext uri="{9D8B030D-6E8A-4147-A177-3AD203B41FA5}">
                      <a16:colId xmlns:a16="http://schemas.microsoft.com/office/drawing/2014/main" val="2087190358"/>
                    </a:ext>
                  </a:extLst>
                </a:gridCol>
              </a:tblGrid>
              <a:tr h="62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Sr. No.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Distance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Validity period</a:t>
                      </a:r>
                    </a:p>
                    <a:p>
                      <a:pPr lvl="1" algn="ctr"/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4910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lang="en-US" sz="18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than 100 km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day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  <a:tr h="502351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km – 300 km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days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672383"/>
                  </a:ext>
                </a:extLst>
              </a:tr>
              <a:tr h="51630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300 km – 500 km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 days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000952"/>
                  </a:ext>
                </a:extLst>
              </a:tr>
              <a:tr h="474443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500 km – 1000 km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 days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38126"/>
                  </a:ext>
                </a:extLst>
              </a:tr>
              <a:tr h="4465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1000 km or more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 days</a:t>
                      </a:r>
                      <a:endParaRPr lang="en-US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188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4953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3609</TotalTime>
  <Words>951</Words>
  <Application>Microsoft Office PowerPoint</Application>
  <PresentationFormat>Widescreen</PresentationFormat>
  <Paragraphs>262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  <vt:lpstr>PowerPoint Presentation</vt:lpstr>
      <vt:lpstr>Accounts &amp; Records..</vt:lpstr>
      <vt:lpstr>..Accounts &amp; Records (Other Points)</vt:lpstr>
      <vt:lpstr>..Accounts &amp; Records (Other Points)</vt:lpstr>
      <vt:lpstr>PowerPoint Presentation</vt:lpstr>
      <vt:lpstr>PROCESS OF E-WAY BILL</vt:lpstr>
      <vt:lpstr>OTHER POINTS (E-WAY BILL)</vt:lpstr>
      <vt:lpstr>VALIDITY OF E-WAY BILL</vt:lpstr>
      <vt:lpstr>PowerPoint Presentation</vt:lpstr>
      <vt:lpstr>“ELECTRONIC CASH LEDGER</vt:lpstr>
      <vt:lpstr>“ELECTRONIC CREDIT LEDGER</vt:lpstr>
      <vt:lpstr>AVAILMENT OF INPUT TAX CREDIT</vt:lpstr>
      <vt:lpstr>ELECTRONIC TAX LIABILITY LEDGER</vt:lpstr>
      <vt:lpstr>PowerPoint Presentation</vt:lpstr>
      <vt:lpstr>RETURN PROCESSES</vt:lpstr>
      <vt:lpstr>MATCHING CONCEPT</vt:lpstr>
      <vt:lpstr>MATCHING CRITERIA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&amp; Drinks sold above MRP</dc:title>
  <dc:creator>Kush</dc:creator>
  <cp:lastModifiedBy>Kush</cp:lastModifiedBy>
  <cp:revision>515</cp:revision>
  <cp:lastPrinted>2016-04-18T08:18:53Z</cp:lastPrinted>
  <dcterms:created xsi:type="dcterms:W3CDTF">2016-01-26T08:35:50Z</dcterms:created>
  <dcterms:modified xsi:type="dcterms:W3CDTF">2017-06-05T07:10:57Z</dcterms:modified>
</cp:coreProperties>
</file>